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10287000" cx="18288000"/>
  <p:notesSz cx="6858000" cy="9144000"/>
  <p:embeddedFontLst>
    <p:embeddedFont>
      <p:font typeface="IBM Plex Sans"/>
      <p:regular r:id="rId24"/>
      <p:bold r:id="rId25"/>
      <p:italic r:id="rId26"/>
      <p:boldItalic r:id="rId27"/>
    </p:embeddedFont>
    <p:embeddedFont>
      <p:font typeface="Press Start 2P"/>
      <p:regular r:id="rId28"/>
    </p:embeddedFont>
    <p:embeddedFont>
      <p:font typeface="Orbitron SemiBold"/>
      <p:regular r:id="rId29"/>
      <p:bold r:id="rId30"/>
    </p:embeddedFont>
    <p:embeddedFont>
      <p:font typeface="Orbitron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3" roundtripDataSignature="AMtx7mjwSVxe83jyk7XhlCdzoggq9ylA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BMPlexSans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BMPlexSans-italic.fntdata"/><Relationship Id="rId25" Type="http://schemas.openxmlformats.org/officeDocument/2006/relationships/font" Target="fonts/IBMPlexSans-bold.fntdata"/><Relationship Id="rId28" Type="http://schemas.openxmlformats.org/officeDocument/2006/relationships/font" Target="fonts/PressStart2P-regular.fntdata"/><Relationship Id="rId27" Type="http://schemas.openxmlformats.org/officeDocument/2006/relationships/font" Target="fonts/IBMPlexSans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rbitronSemiBol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rbitron-regular.fntdata"/><Relationship Id="rId30" Type="http://schemas.openxmlformats.org/officeDocument/2006/relationships/font" Target="fonts/OrbitronSemiBold-bold.fntdata"/><Relationship Id="rId11" Type="http://schemas.openxmlformats.org/officeDocument/2006/relationships/slide" Target="slides/slide5.xml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Orbitron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3.png>
</file>

<file path=ppt/media/image14.png>
</file>

<file path=ppt/media/image15.png>
</file>

<file path=ppt/media/image17.png>
</file>

<file path=ppt/media/image18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7.png>
</file>

<file path=ppt/media/image39.png>
</file>

<file path=ppt/media/image4.png>
</file>

<file path=ppt/media/image40.png>
</file>

<file path=ppt/media/image41.jpg>
</file>

<file path=ppt/media/image43.png>
</file>

<file path=ppt/media/image44.png>
</file>

<file path=ppt/media/image45.png>
</file>

<file path=ppt/media/image46.png>
</file>

<file path=ppt/media/image47.png>
</file>

<file path=ppt/media/image49.png>
</file>

<file path=ppt/media/image50.png>
</file>

<file path=ppt/media/image51.gif>
</file>

<file path=ppt/media/image52.png>
</file>

<file path=ppt/media/image53.png>
</file>

<file path=ppt/media/image54.png>
</file>

<file path=ppt/media/image5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98" name="Google Shape;398;p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99" name="Google Shape;399;p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02" name="Google Shape;402;p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32" name="Google Shape;732;p1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733" name="Google Shape;733;p17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4" name="Google Shape;734;p1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17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36" name="Google Shape;736;p17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3aacd562b26_0_4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61" name="Google Shape;761;g3aacd562b26_0_4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762" name="Google Shape;762;g3aacd562b26_0_42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3" name="Google Shape;763;g3aacd562b26_0_42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g3aacd562b26_0_42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65" name="Google Shape;765;g3aacd562b26_0_42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3aa40604dcc_1_41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92" name="Google Shape;792;g3aa40604dcc_1_41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793" name="Google Shape;793;g3aa40604dcc_1_414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4" name="Google Shape;794;g3aa40604dcc_1_41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g3aa40604dcc_1_414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96" name="Google Shape;796;g3aa40604dcc_1_414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3aa40604dcc_1_43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22" name="Google Shape;822;g3aa40604dcc_1_43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23" name="Google Shape;823;g3aa40604dcc_1_436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4" name="Google Shape;824;g3aa40604dcc_1_436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g3aa40604dcc_1_436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26" name="Google Shape;826;g3aa40604dcc_1_436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3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52" name="Google Shape;852;p3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53" name="Google Shape;853;p3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4" name="Google Shape;854;p3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30 buenas, 10 malas/sugieren cambios</a:t>
            </a:r>
            <a:endParaRPr/>
          </a:p>
        </p:txBody>
      </p:sp>
      <p:sp>
        <p:nvSpPr>
          <p:cNvPr id="855" name="Google Shape;855;p3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56" name="Google Shape;856;p3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aa40604dcc_1_46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80" name="Google Shape;880;g3aa40604dcc_1_46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81" name="Google Shape;881;g3aa40604dcc_1_461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2" name="Google Shape;882;g3aa40604dcc_1_46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g3aa40604dcc_1_461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84" name="Google Shape;884;g3aa40604dcc_1_461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3aa40604dcc_1_87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05" name="Google Shape;905;g3aa40604dcc_1_87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906" name="Google Shape;906;g3aa40604dcc_1_873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7" name="Google Shape;907;g3aa40604dcc_1_87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g3aa40604dcc_1_873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09" name="Google Shape;909;g3aa40604dcc_1_873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3aa40604dcc_1_84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43" name="Google Shape;943;g3aa40604dcc_1_84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944" name="Google Shape;944;g3aa40604dcc_1_84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5" name="Google Shape;945;g3aa40604dcc_1_84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g3aa40604dcc_1_84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47" name="Google Shape;947;g3aa40604dcc_1_84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4" name="Google Shape;414;p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15" name="Google Shape;415;p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6" name="Google Shape;416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8" name="Google Shape;418;p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1" name="Google Shape;461;p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62" name="Google Shape;462;p3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5" name="Google Shape;465;p3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92" name="Google Shape;492;p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93" name="Google Shape;493;p5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4" name="Google Shape;494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5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96" name="Google Shape;496;p5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2" name="Google Shape;522;p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23" name="Google Shape;523;p6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4" name="Google Shape;524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6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6" name="Google Shape;526;p6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ac7a3a9fbd_0_1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3ac7a3a9fbd_0_1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ac7a3a9fbd_0_101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03" name="Google Shape;603;g3ac7a3a9fbd_0_101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604" name="Google Shape;604;g3ac7a3a9fbd_0_101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5" name="Google Shape;605;g3ac7a3a9fbd_0_101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g3ac7a3a9fbd_0_101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07" name="Google Shape;607;g3ac7a3a9fbd_0_101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34" name="Google Shape;634;p2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635" name="Google Shape;635;p29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6" name="Google Shape;636;p29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9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38" name="Google Shape;638;p29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3aa92c1cf8c_1_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88" name="Google Shape;688;g3aa92c1cf8c_1_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689" name="Google Shape;689;g3aa92c1cf8c_1_0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g3aa92c1cf8c_1_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g3aa92c1cf8c_1_0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92" name="Google Shape;692;g3aa92c1cf8c_1_0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6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6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7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6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6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ac7a3a9fbd_0_1527"/>
          <p:cNvSpPr/>
          <p:nvPr/>
        </p:nvSpPr>
        <p:spPr>
          <a:xfrm>
            <a:off x="0" y="1510370"/>
            <a:ext cx="18288173" cy="4148120"/>
          </a:xfrm>
          <a:custGeom>
            <a:rect b="b" l="l" r="r" t="t"/>
            <a:pathLst>
              <a:path extrusionOk="0" h="18051" w="79583">
                <a:moveTo>
                  <a:pt x="22146" y="0"/>
                </a:moveTo>
                <a:lnTo>
                  <a:pt x="21646" y="524"/>
                </a:lnTo>
                <a:lnTo>
                  <a:pt x="21646" y="1858"/>
                </a:lnTo>
                <a:lnTo>
                  <a:pt x="20825" y="1858"/>
                </a:lnTo>
                <a:lnTo>
                  <a:pt x="20825" y="2203"/>
                </a:lnTo>
                <a:lnTo>
                  <a:pt x="20444" y="2203"/>
                </a:lnTo>
                <a:lnTo>
                  <a:pt x="20444" y="14478"/>
                </a:lnTo>
                <a:lnTo>
                  <a:pt x="18503" y="14478"/>
                </a:lnTo>
                <a:lnTo>
                  <a:pt x="18503" y="11490"/>
                </a:lnTo>
                <a:lnTo>
                  <a:pt x="18217" y="11490"/>
                </a:lnTo>
                <a:lnTo>
                  <a:pt x="18217" y="6204"/>
                </a:lnTo>
                <a:lnTo>
                  <a:pt x="17848" y="6204"/>
                </a:lnTo>
                <a:lnTo>
                  <a:pt x="17848" y="5930"/>
                </a:lnTo>
                <a:lnTo>
                  <a:pt x="17074" y="5930"/>
                </a:lnTo>
                <a:lnTo>
                  <a:pt x="17074" y="4822"/>
                </a:lnTo>
                <a:lnTo>
                  <a:pt x="16610" y="4822"/>
                </a:lnTo>
                <a:lnTo>
                  <a:pt x="16610" y="4203"/>
                </a:lnTo>
                <a:lnTo>
                  <a:pt x="16277" y="3953"/>
                </a:lnTo>
                <a:lnTo>
                  <a:pt x="15919" y="4203"/>
                </a:lnTo>
                <a:lnTo>
                  <a:pt x="15919" y="4965"/>
                </a:lnTo>
                <a:lnTo>
                  <a:pt x="15515" y="4965"/>
                </a:lnTo>
                <a:lnTo>
                  <a:pt x="15515" y="5965"/>
                </a:lnTo>
                <a:lnTo>
                  <a:pt x="14967" y="5965"/>
                </a:lnTo>
                <a:lnTo>
                  <a:pt x="14967" y="15014"/>
                </a:lnTo>
                <a:lnTo>
                  <a:pt x="14622" y="15014"/>
                </a:lnTo>
                <a:lnTo>
                  <a:pt x="14622" y="11740"/>
                </a:lnTo>
                <a:lnTo>
                  <a:pt x="14693" y="11740"/>
                </a:lnTo>
                <a:lnTo>
                  <a:pt x="14693" y="11514"/>
                </a:lnTo>
                <a:lnTo>
                  <a:pt x="14372" y="11514"/>
                </a:lnTo>
                <a:lnTo>
                  <a:pt x="14372" y="10895"/>
                </a:lnTo>
                <a:lnTo>
                  <a:pt x="13360" y="10895"/>
                </a:lnTo>
                <a:lnTo>
                  <a:pt x="13360" y="11514"/>
                </a:lnTo>
                <a:lnTo>
                  <a:pt x="12788" y="11514"/>
                </a:lnTo>
                <a:lnTo>
                  <a:pt x="12788" y="10847"/>
                </a:lnTo>
                <a:cubicBezTo>
                  <a:pt x="12788" y="10847"/>
                  <a:pt x="12740" y="10537"/>
                  <a:pt x="12383" y="10537"/>
                </a:cubicBezTo>
                <a:cubicBezTo>
                  <a:pt x="12050" y="10537"/>
                  <a:pt x="12002" y="10740"/>
                  <a:pt x="12002" y="10740"/>
                </a:cubicBezTo>
                <a:cubicBezTo>
                  <a:pt x="12002" y="10740"/>
                  <a:pt x="11931" y="10549"/>
                  <a:pt x="11586" y="10549"/>
                </a:cubicBezTo>
                <a:cubicBezTo>
                  <a:pt x="11276" y="10549"/>
                  <a:pt x="11240" y="10847"/>
                  <a:pt x="11240" y="10847"/>
                </a:cubicBezTo>
                <a:lnTo>
                  <a:pt x="11240" y="11514"/>
                </a:lnTo>
                <a:lnTo>
                  <a:pt x="11014" y="11514"/>
                </a:lnTo>
                <a:lnTo>
                  <a:pt x="11014" y="11704"/>
                </a:lnTo>
                <a:lnTo>
                  <a:pt x="11133" y="11704"/>
                </a:lnTo>
                <a:lnTo>
                  <a:pt x="11133" y="16455"/>
                </a:lnTo>
                <a:lnTo>
                  <a:pt x="10740" y="16455"/>
                </a:lnTo>
                <a:lnTo>
                  <a:pt x="10740" y="11704"/>
                </a:lnTo>
                <a:lnTo>
                  <a:pt x="10859" y="11704"/>
                </a:lnTo>
                <a:lnTo>
                  <a:pt x="10859" y="11514"/>
                </a:lnTo>
                <a:lnTo>
                  <a:pt x="10538" y="11514"/>
                </a:lnTo>
                <a:lnTo>
                  <a:pt x="10538" y="10859"/>
                </a:lnTo>
                <a:lnTo>
                  <a:pt x="9562" y="10859"/>
                </a:lnTo>
                <a:lnTo>
                  <a:pt x="9562" y="11442"/>
                </a:lnTo>
                <a:lnTo>
                  <a:pt x="8954" y="11442"/>
                </a:lnTo>
                <a:lnTo>
                  <a:pt x="8954" y="10776"/>
                </a:lnTo>
                <a:cubicBezTo>
                  <a:pt x="8954" y="10776"/>
                  <a:pt x="8883" y="10561"/>
                  <a:pt x="8585" y="10561"/>
                </a:cubicBezTo>
                <a:cubicBezTo>
                  <a:pt x="8299" y="10561"/>
                  <a:pt x="8204" y="10776"/>
                  <a:pt x="8204" y="10776"/>
                </a:cubicBezTo>
                <a:cubicBezTo>
                  <a:pt x="8204" y="10776"/>
                  <a:pt x="8145" y="10549"/>
                  <a:pt x="7835" y="10549"/>
                </a:cubicBezTo>
                <a:cubicBezTo>
                  <a:pt x="7597" y="10549"/>
                  <a:pt x="7478" y="10752"/>
                  <a:pt x="7478" y="10752"/>
                </a:cubicBezTo>
                <a:lnTo>
                  <a:pt x="7478" y="11514"/>
                </a:lnTo>
                <a:lnTo>
                  <a:pt x="7311" y="11514"/>
                </a:lnTo>
                <a:lnTo>
                  <a:pt x="7311" y="14538"/>
                </a:lnTo>
                <a:lnTo>
                  <a:pt x="7025" y="14538"/>
                </a:lnTo>
                <a:lnTo>
                  <a:pt x="7025" y="5489"/>
                </a:lnTo>
                <a:lnTo>
                  <a:pt x="7133" y="5489"/>
                </a:lnTo>
                <a:lnTo>
                  <a:pt x="7133" y="5203"/>
                </a:lnTo>
                <a:lnTo>
                  <a:pt x="6692" y="5203"/>
                </a:lnTo>
                <a:lnTo>
                  <a:pt x="6692" y="4168"/>
                </a:lnTo>
                <a:lnTo>
                  <a:pt x="5144" y="4168"/>
                </a:lnTo>
                <a:lnTo>
                  <a:pt x="5144" y="5203"/>
                </a:lnTo>
                <a:lnTo>
                  <a:pt x="3573" y="5203"/>
                </a:lnTo>
                <a:lnTo>
                  <a:pt x="3573" y="14550"/>
                </a:lnTo>
                <a:lnTo>
                  <a:pt x="2906" y="14550"/>
                </a:lnTo>
                <a:lnTo>
                  <a:pt x="2906" y="9883"/>
                </a:lnTo>
                <a:lnTo>
                  <a:pt x="3013" y="9883"/>
                </a:lnTo>
                <a:lnTo>
                  <a:pt x="3013" y="9668"/>
                </a:lnTo>
                <a:lnTo>
                  <a:pt x="2644" y="9668"/>
                </a:lnTo>
                <a:lnTo>
                  <a:pt x="2644" y="8894"/>
                </a:lnTo>
                <a:lnTo>
                  <a:pt x="1465" y="8894"/>
                </a:lnTo>
                <a:lnTo>
                  <a:pt x="1465" y="9668"/>
                </a:lnTo>
                <a:lnTo>
                  <a:pt x="953" y="9668"/>
                </a:lnTo>
                <a:lnTo>
                  <a:pt x="953" y="9228"/>
                </a:lnTo>
                <a:lnTo>
                  <a:pt x="1096" y="9228"/>
                </a:lnTo>
                <a:lnTo>
                  <a:pt x="1096" y="8466"/>
                </a:lnTo>
                <a:lnTo>
                  <a:pt x="751" y="8263"/>
                </a:lnTo>
                <a:lnTo>
                  <a:pt x="322" y="8502"/>
                </a:lnTo>
                <a:lnTo>
                  <a:pt x="322" y="9240"/>
                </a:lnTo>
                <a:lnTo>
                  <a:pt x="453" y="9240"/>
                </a:lnTo>
                <a:lnTo>
                  <a:pt x="453" y="9692"/>
                </a:lnTo>
                <a:lnTo>
                  <a:pt x="1" y="9692"/>
                </a:lnTo>
                <a:lnTo>
                  <a:pt x="1" y="18050"/>
                </a:lnTo>
                <a:lnTo>
                  <a:pt x="79582" y="18026"/>
                </a:lnTo>
                <a:lnTo>
                  <a:pt x="79582" y="12931"/>
                </a:lnTo>
                <a:lnTo>
                  <a:pt x="79380" y="12931"/>
                </a:lnTo>
                <a:lnTo>
                  <a:pt x="79380" y="9656"/>
                </a:lnTo>
                <a:lnTo>
                  <a:pt x="79023" y="9656"/>
                </a:lnTo>
                <a:lnTo>
                  <a:pt x="79023" y="8823"/>
                </a:lnTo>
                <a:lnTo>
                  <a:pt x="78106" y="8823"/>
                </a:lnTo>
                <a:lnTo>
                  <a:pt x="78106" y="6727"/>
                </a:lnTo>
                <a:lnTo>
                  <a:pt x="77499" y="6727"/>
                </a:lnTo>
                <a:lnTo>
                  <a:pt x="77499" y="5358"/>
                </a:lnTo>
                <a:lnTo>
                  <a:pt x="77832" y="5358"/>
                </a:lnTo>
                <a:lnTo>
                  <a:pt x="77832" y="5037"/>
                </a:lnTo>
                <a:lnTo>
                  <a:pt x="75653" y="5037"/>
                </a:lnTo>
                <a:lnTo>
                  <a:pt x="75653" y="2989"/>
                </a:lnTo>
                <a:lnTo>
                  <a:pt x="75022" y="2989"/>
                </a:lnTo>
                <a:lnTo>
                  <a:pt x="75022" y="2167"/>
                </a:lnTo>
                <a:lnTo>
                  <a:pt x="75224" y="2167"/>
                </a:lnTo>
                <a:lnTo>
                  <a:pt x="75224" y="834"/>
                </a:lnTo>
                <a:lnTo>
                  <a:pt x="74784" y="501"/>
                </a:lnTo>
                <a:lnTo>
                  <a:pt x="74224" y="846"/>
                </a:lnTo>
                <a:lnTo>
                  <a:pt x="74224" y="2179"/>
                </a:lnTo>
                <a:lnTo>
                  <a:pt x="74462" y="2179"/>
                </a:lnTo>
                <a:lnTo>
                  <a:pt x="74462" y="2989"/>
                </a:lnTo>
                <a:lnTo>
                  <a:pt x="73903" y="2989"/>
                </a:lnTo>
                <a:lnTo>
                  <a:pt x="73903" y="1560"/>
                </a:lnTo>
                <a:lnTo>
                  <a:pt x="72343" y="1560"/>
                </a:lnTo>
                <a:lnTo>
                  <a:pt x="72343" y="2989"/>
                </a:lnTo>
                <a:lnTo>
                  <a:pt x="71950" y="2989"/>
                </a:lnTo>
                <a:lnTo>
                  <a:pt x="71950" y="10966"/>
                </a:lnTo>
                <a:lnTo>
                  <a:pt x="69748" y="10966"/>
                </a:lnTo>
                <a:lnTo>
                  <a:pt x="69748" y="13824"/>
                </a:lnTo>
                <a:lnTo>
                  <a:pt x="69164" y="13824"/>
                </a:lnTo>
                <a:lnTo>
                  <a:pt x="69164" y="14526"/>
                </a:lnTo>
                <a:lnTo>
                  <a:pt x="68057" y="14526"/>
                </a:lnTo>
                <a:lnTo>
                  <a:pt x="68057" y="11752"/>
                </a:lnTo>
                <a:lnTo>
                  <a:pt x="68057" y="11514"/>
                </a:lnTo>
                <a:lnTo>
                  <a:pt x="67771" y="11514"/>
                </a:lnTo>
                <a:lnTo>
                  <a:pt x="67771" y="10895"/>
                </a:lnTo>
                <a:lnTo>
                  <a:pt x="66819" y="10895"/>
                </a:lnTo>
                <a:lnTo>
                  <a:pt x="66819" y="11514"/>
                </a:lnTo>
                <a:lnTo>
                  <a:pt x="66414" y="11514"/>
                </a:lnTo>
                <a:lnTo>
                  <a:pt x="66414" y="11192"/>
                </a:lnTo>
                <a:lnTo>
                  <a:pt x="66223" y="11192"/>
                </a:lnTo>
                <a:lnTo>
                  <a:pt x="66223" y="10799"/>
                </a:lnTo>
                <a:lnTo>
                  <a:pt x="65807" y="10561"/>
                </a:lnTo>
                <a:lnTo>
                  <a:pt x="65426" y="10752"/>
                </a:lnTo>
                <a:lnTo>
                  <a:pt x="65104" y="10561"/>
                </a:lnTo>
                <a:lnTo>
                  <a:pt x="64759" y="10716"/>
                </a:lnTo>
                <a:lnTo>
                  <a:pt x="64759" y="11549"/>
                </a:lnTo>
                <a:lnTo>
                  <a:pt x="64580" y="11549"/>
                </a:lnTo>
                <a:lnTo>
                  <a:pt x="64580" y="14586"/>
                </a:lnTo>
                <a:lnTo>
                  <a:pt x="64354" y="14586"/>
                </a:lnTo>
                <a:lnTo>
                  <a:pt x="64354" y="13002"/>
                </a:lnTo>
                <a:lnTo>
                  <a:pt x="64056" y="13002"/>
                </a:lnTo>
                <a:lnTo>
                  <a:pt x="64056" y="9656"/>
                </a:lnTo>
                <a:lnTo>
                  <a:pt x="63723" y="9656"/>
                </a:lnTo>
                <a:lnTo>
                  <a:pt x="63723" y="8930"/>
                </a:lnTo>
                <a:lnTo>
                  <a:pt x="62425" y="8930"/>
                </a:lnTo>
                <a:lnTo>
                  <a:pt x="62425" y="9668"/>
                </a:lnTo>
                <a:lnTo>
                  <a:pt x="61104" y="9668"/>
                </a:lnTo>
                <a:lnTo>
                  <a:pt x="61104" y="14836"/>
                </a:lnTo>
                <a:lnTo>
                  <a:pt x="60485" y="14836"/>
                </a:lnTo>
                <a:lnTo>
                  <a:pt x="60485" y="12966"/>
                </a:lnTo>
                <a:lnTo>
                  <a:pt x="60246" y="12966"/>
                </a:lnTo>
                <a:lnTo>
                  <a:pt x="60246" y="9656"/>
                </a:lnTo>
                <a:lnTo>
                  <a:pt x="59818" y="9656"/>
                </a:lnTo>
                <a:lnTo>
                  <a:pt x="59818" y="8942"/>
                </a:lnTo>
                <a:lnTo>
                  <a:pt x="59437" y="8942"/>
                </a:lnTo>
                <a:lnTo>
                  <a:pt x="59437" y="8454"/>
                </a:lnTo>
                <a:lnTo>
                  <a:pt x="59092" y="8275"/>
                </a:lnTo>
                <a:lnTo>
                  <a:pt x="58675" y="8466"/>
                </a:lnTo>
                <a:lnTo>
                  <a:pt x="58675" y="8835"/>
                </a:lnTo>
                <a:lnTo>
                  <a:pt x="58234" y="8835"/>
                </a:lnTo>
                <a:lnTo>
                  <a:pt x="58234" y="9656"/>
                </a:lnTo>
                <a:lnTo>
                  <a:pt x="57460" y="9656"/>
                </a:lnTo>
                <a:lnTo>
                  <a:pt x="57460" y="9847"/>
                </a:lnTo>
                <a:lnTo>
                  <a:pt x="57127" y="9847"/>
                </a:lnTo>
                <a:lnTo>
                  <a:pt x="57127" y="11514"/>
                </a:lnTo>
                <a:lnTo>
                  <a:pt x="56841" y="11514"/>
                </a:lnTo>
                <a:lnTo>
                  <a:pt x="56841" y="2882"/>
                </a:lnTo>
                <a:lnTo>
                  <a:pt x="56377" y="2882"/>
                </a:lnTo>
                <a:lnTo>
                  <a:pt x="56377" y="2513"/>
                </a:lnTo>
                <a:lnTo>
                  <a:pt x="55341" y="2513"/>
                </a:lnTo>
                <a:lnTo>
                  <a:pt x="55341" y="1572"/>
                </a:lnTo>
                <a:lnTo>
                  <a:pt x="54746" y="1572"/>
                </a:lnTo>
                <a:lnTo>
                  <a:pt x="54746" y="1001"/>
                </a:lnTo>
                <a:lnTo>
                  <a:pt x="54258" y="739"/>
                </a:lnTo>
                <a:lnTo>
                  <a:pt x="53769" y="977"/>
                </a:lnTo>
                <a:lnTo>
                  <a:pt x="53769" y="1322"/>
                </a:lnTo>
                <a:lnTo>
                  <a:pt x="53293" y="1322"/>
                </a:lnTo>
                <a:lnTo>
                  <a:pt x="53293" y="2584"/>
                </a:lnTo>
                <a:lnTo>
                  <a:pt x="52769" y="2584"/>
                </a:lnTo>
                <a:lnTo>
                  <a:pt x="52769" y="7918"/>
                </a:lnTo>
                <a:lnTo>
                  <a:pt x="51722" y="7918"/>
                </a:lnTo>
                <a:lnTo>
                  <a:pt x="51722" y="8775"/>
                </a:lnTo>
                <a:lnTo>
                  <a:pt x="50912" y="8775"/>
                </a:lnTo>
                <a:lnTo>
                  <a:pt x="50912" y="7740"/>
                </a:lnTo>
                <a:lnTo>
                  <a:pt x="49007" y="8883"/>
                </a:lnTo>
                <a:lnTo>
                  <a:pt x="48543" y="8883"/>
                </a:lnTo>
                <a:lnTo>
                  <a:pt x="48543" y="11895"/>
                </a:lnTo>
                <a:lnTo>
                  <a:pt x="47554" y="11895"/>
                </a:lnTo>
                <a:lnTo>
                  <a:pt x="47554" y="12204"/>
                </a:lnTo>
                <a:lnTo>
                  <a:pt x="47019" y="12204"/>
                </a:lnTo>
                <a:lnTo>
                  <a:pt x="47019" y="12859"/>
                </a:lnTo>
                <a:lnTo>
                  <a:pt x="46661" y="12859"/>
                </a:lnTo>
                <a:lnTo>
                  <a:pt x="46661" y="12228"/>
                </a:lnTo>
                <a:lnTo>
                  <a:pt x="45495" y="12228"/>
                </a:lnTo>
                <a:lnTo>
                  <a:pt x="45495" y="14514"/>
                </a:lnTo>
                <a:lnTo>
                  <a:pt x="45209" y="14514"/>
                </a:lnTo>
                <a:lnTo>
                  <a:pt x="45209" y="11514"/>
                </a:lnTo>
                <a:lnTo>
                  <a:pt x="44995" y="11514"/>
                </a:lnTo>
                <a:lnTo>
                  <a:pt x="44995" y="9656"/>
                </a:lnTo>
                <a:lnTo>
                  <a:pt x="44768" y="9656"/>
                </a:lnTo>
                <a:lnTo>
                  <a:pt x="44768" y="8323"/>
                </a:lnTo>
                <a:lnTo>
                  <a:pt x="44399" y="7823"/>
                </a:lnTo>
                <a:lnTo>
                  <a:pt x="44399" y="6918"/>
                </a:lnTo>
                <a:lnTo>
                  <a:pt x="44066" y="6739"/>
                </a:lnTo>
                <a:lnTo>
                  <a:pt x="43673" y="6942"/>
                </a:lnTo>
                <a:lnTo>
                  <a:pt x="43673" y="7811"/>
                </a:lnTo>
                <a:lnTo>
                  <a:pt x="43411" y="8311"/>
                </a:lnTo>
                <a:lnTo>
                  <a:pt x="43411" y="7418"/>
                </a:lnTo>
                <a:lnTo>
                  <a:pt x="42054" y="7418"/>
                </a:lnTo>
                <a:lnTo>
                  <a:pt x="42054" y="8299"/>
                </a:lnTo>
                <a:lnTo>
                  <a:pt x="41863" y="8299"/>
                </a:lnTo>
                <a:lnTo>
                  <a:pt x="41863" y="11490"/>
                </a:lnTo>
                <a:lnTo>
                  <a:pt x="41649" y="11490"/>
                </a:lnTo>
                <a:lnTo>
                  <a:pt x="41649" y="12895"/>
                </a:lnTo>
                <a:lnTo>
                  <a:pt x="41363" y="12895"/>
                </a:lnTo>
                <a:lnTo>
                  <a:pt x="41363" y="11490"/>
                </a:lnTo>
                <a:lnTo>
                  <a:pt x="41220" y="11490"/>
                </a:lnTo>
                <a:lnTo>
                  <a:pt x="41220" y="9656"/>
                </a:lnTo>
                <a:lnTo>
                  <a:pt x="40863" y="9656"/>
                </a:lnTo>
                <a:lnTo>
                  <a:pt x="40863" y="8978"/>
                </a:lnTo>
                <a:lnTo>
                  <a:pt x="39530" y="8978"/>
                </a:lnTo>
                <a:lnTo>
                  <a:pt x="39530" y="9656"/>
                </a:lnTo>
                <a:lnTo>
                  <a:pt x="38208" y="9644"/>
                </a:lnTo>
                <a:lnTo>
                  <a:pt x="38208" y="10561"/>
                </a:lnTo>
                <a:lnTo>
                  <a:pt x="37982" y="10716"/>
                </a:lnTo>
                <a:lnTo>
                  <a:pt x="37982" y="11502"/>
                </a:lnTo>
                <a:lnTo>
                  <a:pt x="37315" y="11502"/>
                </a:lnTo>
                <a:lnTo>
                  <a:pt x="37315" y="4906"/>
                </a:lnTo>
                <a:lnTo>
                  <a:pt x="36994" y="4906"/>
                </a:lnTo>
                <a:lnTo>
                  <a:pt x="36994" y="3763"/>
                </a:lnTo>
                <a:lnTo>
                  <a:pt x="35708" y="3763"/>
                </a:lnTo>
                <a:lnTo>
                  <a:pt x="35708" y="4894"/>
                </a:lnTo>
                <a:lnTo>
                  <a:pt x="34386" y="4894"/>
                </a:lnTo>
                <a:lnTo>
                  <a:pt x="34386" y="11621"/>
                </a:lnTo>
                <a:lnTo>
                  <a:pt x="33934" y="11621"/>
                </a:lnTo>
                <a:lnTo>
                  <a:pt x="33934" y="6930"/>
                </a:lnTo>
                <a:lnTo>
                  <a:pt x="34053" y="6930"/>
                </a:lnTo>
                <a:lnTo>
                  <a:pt x="34053" y="6620"/>
                </a:lnTo>
                <a:lnTo>
                  <a:pt x="33565" y="6620"/>
                </a:lnTo>
                <a:lnTo>
                  <a:pt x="33565" y="5608"/>
                </a:lnTo>
                <a:lnTo>
                  <a:pt x="33041" y="5608"/>
                </a:lnTo>
                <a:lnTo>
                  <a:pt x="33041" y="4989"/>
                </a:lnTo>
                <a:lnTo>
                  <a:pt x="32505" y="4739"/>
                </a:lnTo>
                <a:lnTo>
                  <a:pt x="32017" y="4965"/>
                </a:lnTo>
                <a:lnTo>
                  <a:pt x="32017" y="5596"/>
                </a:lnTo>
                <a:lnTo>
                  <a:pt x="31350" y="5596"/>
                </a:lnTo>
                <a:lnTo>
                  <a:pt x="31350" y="6632"/>
                </a:lnTo>
                <a:lnTo>
                  <a:pt x="30302" y="6632"/>
                </a:lnTo>
                <a:lnTo>
                  <a:pt x="30302" y="6918"/>
                </a:lnTo>
                <a:lnTo>
                  <a:pt x="29814" y="6918"/>
                </a:lnTo>
                <a:lnTo>
                  <a:pt x="29814" y="12145"/>
                </a:lnTo>
                <a:lnTo>
                  <a:pt x="29516" y="12145"/>
                </a:lnTo>
                <a:lnTo>
                  <a:pt x="29516" y="9597"/>
                </a:lnTo>
                <a:lnTo>
                  <a:pt x="28993" y="9597"/>
                </a:lnTo>
                <a:lnTo>
                  <a:pt x="28993" y="9133"/>
                </a:lnTo>
                <a:lnTo>
                  <a:pt x="29207" y="9133"/>
                </a:lnTo>
                <a:lnTo>
                  <a:pt x="29207" y="8394"/>
                </a:lnTo>
                <a:lnTo>
                  <a:pt x="28850" y="8180"/>
                </a:lnTo>
                <a:lnTo>
                  <a:pt x="28445" y="8394"/>
                </a:lnTo>
                <a:lnTo>
                  <a:pt x="28445" y="9133"/>
                </a:lnTo>
                <a:lnTo>
                  <a:pt x="28659" y="9133"/>
                </a:lnTo>
                <a:lnTo>
                  <a:pt x="28659" y="9609"/>
                </a:lnTo>
                <a:lnTo>
                  <a:pt x="28171" y="9609"/>
                </a:lnTo>
                <a:lnTo>
                  <a:pt x="28171" y="8728"/>
                </a:lnTo>
                <a:lnTo>
                  <a:pt x="27647" y="8728"/>
                </a:lnTo>
                <a:lnTo>
                  <a:pt x="27647" y="5037"/>
                </a:lnTo>
                <a:lnTo>
                  <a:pt x="26242" y="5037"/>
                </a:lnTo>
                <a:lnTo>
                  <a:pt x="26242" y="3870"/>
                </a:lnTo>
                <a:lnTo>
                  <a:pt x="24921" y="3870"/>
                </a:lnTo>
                <a:lnTo>
                  <a:pt x="24921" y="5037"/>
                </a:lnTo>
                <a:lnTo>
                  <a:pt x="24694" y="5037"/>
                </a:lnTo>
                <a:lnTo>
                  <a:pt x="24694" y="6025"/>
                </a:lnTo>
                <a:lnTo>
                  <a:pt x="23789" y="6025"/>
                </a:lnTo>
                <a:lnTo>
                  <a:pt x="23789" y="7085"/>
                </a:lnTo>
                <a:lnTo>
                  <a:pt x="23563" y="7085"/>
                </a:lnTo>
                <a:lnTo>
                  <a:pt x="23563" y="1846"/>
                </a:lnTo>
                <a:lnTo>
                  <a:pt x="22682" y="1846"/>
                </a:lnTo>
                <a:lnTo>
                  <a:pt x="22682" y="524"/>
                </a:lnTo>
                <a:lnTo>
                  <a:pt x="2214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3ac7a3a9fbd_0_1527"/>
          <p:cNvSpPr txBox="1"/>
          <p:nvPr>
            <p:ph type="ctrTitle"/>
          </p:nvPr>
        </p:nvSpPr>
        <p:spPr>
          <a:xfrm>
            <a:off x="1426201" y="2244350"/>
            <a:ext cx="15435600" cy="4105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/>
        </p:txBody>
      </p:sp>
      <p:sp>
        <p:nvSpPr>
          <p:cNvPr id="90" name="Google Shape;90;g3ac7a3a9fbd_0_1527"/>
          <p:cNvSpPr txBox="1"/>
          <p:nvPr>
            <p:ph idx="1" type="subTitle"/>
          </p:nvPr>
        </p:nvSpPr>
        <p:spPr>
          <a:xfrm>
            <a:off x="1426200" y="6559000"/>
            <a:ext cx="154356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ac7a3a9fbd_0_1531"/>
          <p:cNvSpPr txBox="1"/>
          <p:nvPr>
            <p:ph type="title"/>
          </p:nvPr>
        </p:nvSpPr>
        <p:spPr>
          <a:xfrm>
            <a:off x="3623700" y="2776000"/>
            <a:ext cx="11046000" cy="3346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3" name="Google Shape;93;g3ac7a3a9fbd_0_1531"/>
          <p:cNvSpPr txBox="1"/>
          <p:nvPr>
            <p:ph idx="1" type="subTitle"/>
          </p:nvPr>
        </p:nvSpPr>
        <p:spPr>
          <a:xfrm>
            <a:off x="6053400" y="7211800"/>
            <a:ext cx="61812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" name="Google Shape;94;g3ac7a3a9fbd_0_1531"/>
          <p:cNvSpPr txBox="1"/>
          <p:nvPr>
            <p:ph hasCustomPrompt="1" idx="2" type="title"/>
          </p:nvPr>
        </p:nvSpPr>
        <p:spPr>
          <a:xfrm>
            <a:off x="1410328" y="1520100"/>
            <a:ext cx="2194800" cy="1280400"/>
          </a:xfrm>
          <a:prstGeom prst="rect">
            <a:avLst/>
          </a:prstGeom>
          <a:effectLst>
            <a:outerShdw blurRad="17145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ac7a3a9fbd_0_1535"/>
          <p:cNvSpPr/>
          <p:nvPr/>
        </p:nvSpPr>
        <p:spPr>
          <a:xfrm rot="-1865229">
            <a:off x="-287924" y="573908"/>
            <a:ext cx="944279" cy="1573507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3ac7a3a9fbd_0_1535"/>
          <p:cNvSpPr/>
          <p:nvPr/>
        </p:nvSpPr>
        <p:spPr>
          <a:xfrm>
            <a:off x="497850" y="256893"/>
            <a:ext cx="363600" cy="3636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ac7a3a9fbd_0_1535"/>
          <p:cNvSpPr/>
          <p:nvPr/>
        </p:nvSpPr>
        <p:spPr>
          <a:xfrm rot="2700000">
            <a:off x="1674275" y="71398"/>
            <a:ext cx="79468" cy="734625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3ac7a3a9fbd_0_1535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00" name="Google Shape;100;g3ac7a3a9fbd_0_1535"/>
          <p:cNvSpPr txBox="1"/>
          <p:nvPr>
            <p:ph idx="1" type="body"/>
          </p:nvPr>
        </p:nvSpPr>
        <p:spPr>
          <a:xfrm>
            <a:off x="1426200" y="2304950"/>
            <a:ext cx="154356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ac7a3a9fbd_0_1541"/>
          <p:cNvSpPr/>
          <p:nvPr/>
        </p:nvSpPr>
        <p:spPr>
          <a:xfrm>
            <a:off x="10142100" y="7062700"/>
            <a:ext cx="1882200" cy="1882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3ac7a3a9fbd_0_1541"/>
          <p:cNvSpPr/>
          <p:nvPr/>
        </p:nvSpPr>
        <p:spPr>
          <a:xfrm rot="-5400000">
            <a:off x="5687847" y="6718823"/>
            <a:ext cx="1753329" cy="165604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3ac7a3a9fbd_0_1541"/>
          <p:cNvSpPr/>
          <p:nvPr/>
        </p:nvSpPr>
        <p:spPr>
          <a:xfrm>
            <a:off x="13808894" y="146554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3ac7a3a9fbd_0_1541"/>
          <p:cNvSpPr/>
          <p:nvPr/>
        </p:nvSpPr>
        <p:spPr>
          <a:xfrm rot="6189828">
            <a:off x="16570761" y="1770143"/>
            <a:ext cx="729326" cy="68361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>
                <a:alpha val="50000"/>
              </a:scheme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ac7a3a9fbd_0_1541"/>
          <p:cNvSpPr/>
          <p:nvPr/>
        </p:nvSpPr>
        <p:spPr>
          <a:xfrm>
            <a:off x="774323" y="7292102"/>
            <a:ext cx="780369" cy="729999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3ac7a3a9fbd_0_1541"/>
          <p:cNvSpPr/>
          <p:nvPr/>
        </p:nvSpPr>
        <p:spPr>
          <a:xfrm rot="-1836933">
            <a:off x="-64177" y="5764695"/>
            <a:ext cx="671684" cy="83879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ac7a3a9fbd_0_1541"/>
          <p:cNvSpPr/>
          <p:nvPr/>
        </p:nvSpPr>
        <p:spPr>
          <a:xfrm>
            <a:off x="13291750" y="28998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3ac7a3a9fbd_0_1541"/>
          <p:cNvSpPr/>
          <p:nvPr/>
        </p:nvSpPr>
        <p:spPr>
          <a:xfrm>
            <a:off x="-137050" y="8771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3ac7a3a9fbd_0_1541"/>
          <p:cNvSpPr/>
          <p:nvPr/>
        </p:nvSpPr>
        <p:spPr>
          <a:xfrm>
            <a:off x="15312250" y="516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3ac7a3a9fbd_0_1541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12" name="Google Shape;112;g3ac7a3a9fbd_0_1541"/>
          <p:cNvSpPr txBox="1"/>
          <p:nvPr>
            <p:ph idx="1" type="subTitle"/>
          </p:nvPr>
        </p:nvSpPr>
        <p:spPr>
          <a:xfrm>
            <a:off x="1426200" y="4170675"/>
            <a:ext cx="3566400" cy="148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3" name="Google Shape;113;g3ac7a3a9fbd_0_1541"/>
          <p:cNvSpPr txBox="1"/>
          <p:nvPr>
            <p:ph idx="2" type="subTitle"/>
          </p:nvPr>
        </p:nvSpPr>
        <p:spPr>
          <a:xfrm>
            <a:off x="1426200" y="5504525"/>
            <a:ext cx="3566400" cy="188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4" name="Google Shape;114;g3ac7a3a9fbd_0_1541"/>
          <p:cNvSpPr txBox="1"/>
          <p:nvPr>
            <p:ph idx="3" type="subTitle"/>
          </p:nvPr>
        </p:nvSpPr>
        <p:spPr>
          <a:xfrm>
            <a:off x="13295350" y="4170675"/>
            <a:ext cx="3566400" cy="148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5" name="Google Shape;115;g3ac7a3a9fbd_0_1541"/>
          <p:cNvSpPr txBox="1"/>
          <p:nvPr>
            <p:ph idx="4" type="subTitle"/>
          </p:nvPr>
        </p:nvSpPr>
        <p:spPr>
          <a:xfrm>
            <a:off x="13295350" y="5504525"/>
            <a:ext cx="3566400" cy="188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ac7a3a9fbd_0_1556"/>
          <p:cNvSpPr/>
          <p:nvPr/>
        </p:nvSpPr>
        <p:spPr>
          <a:xfrm rot="1083274">
            <a:off x="17153328" y="13046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ac7a3a9fbd_0_1556"/>
          <p:cNvSpPr/>
          <p:nvPr/>
        </p:nvSpPr>
        <p:spPr>
          <a:xfrm>
            <a:off x="15749444" y="8418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ac7a3a9fbd_0_1556"/>
          <p:cNvSpPr/>
          <p:nvPr/>
        </p:nvSpPr>
        <p:spPr>
          <a:xfrm rot="6189828">
            <a:off x="13741286" y="606143"/>
            <a:ext cx="729326" cy="68361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3ac7a3a9fbd_0_1556"/>
          <p:cNvSpPr/>
          <p:nvPr/>
        </p:nvSpPr>
        <p:spPr>
          <a:xfrm>
            <a:off x="14350150" y="16083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3ac7a3a9fbd_0_1556"/>
          <p:cNvSpPr/>
          <p:nvPr/>
        </p:nvSpPr>
        <p:spPr>
          <a:xfrm>
            <a:off x="15312250" y="-147001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3ac7a3a9fbd_0_1556"/>
          <p:cNvSpPr/>
          <p:nvPr/>
        </p:nvSpPr>
        <p:spPr>
          <a:xfrm rot="-2700000">
            <a:off x="-805473" y="8048055"/>
            <a:ext cx="1503099" cy="1503099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rgbClr val="4FC1F9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23" name="Google Shape;123;g3ac7a3a9fbd_0_1556"/>
          <p:cNvSpPr/>
          <p:nvPr/>
        </p:nvSpPr>
        <p:spPr>
          <a:xfrm>
            <a:off x="2061050" y="10174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3ac7a3a9fbd_0_1556"/>
          <p:cNvSpPr/>
          <p:nvPr/>
        </p:nvSpPr>
        <p:spPr>
          <a:xfrm>
            <a:off x="704750" y="5150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ac7a3a9fbd_0_1556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ac7a3a9fbd_0_1566"/>
          <p:cNvSpPr txBox="1"/>
          <p:nvPr>
            <p:ph type="title"/>
          </p:nvPr>
        </p:nvSpPr>
        <p:spPr>
          <a:xfrm>
            <a:off x="1426200" y="3361800"/>
            <a:ext cx="71142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28" name="Google Shape;128;g3ac7a3a9fbd_0_1566"/>
          <p:cNvSpPr txBox="1"/>
          <p:nvPr>
            <p:ph idx="1" type="subTitle"/>
          </p:nvPr>
        </p:nvSpPr>
        <p:spPr>
          <a:xfrm>
            <a:off x="1432200" y="4513800"/>
            <a:ext cx="71142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c7a3a9fbd_0_1569"/>
          <p:cNvSpPr/>
          <p:nvPr/>
        </p:nvSpPr>
        <p:spPr>
          <a:xfrm>
            <a:off x="1920050" y="-443450"/>
            <a:ext cx="3549600" cy="3549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3ac7a3a9fbd_0_1569"/>
          <p:cNvSpPr/>
          <p:nvPr/>
        </p:nvSpPr>
        <p:spPr>
          <a:xfrm>
            <a:off x="1920045" y="8385698"/>
            <a:ext cx="608051" cy="569943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43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ac7a3a9fbd_0_1569"/>
          <p:cNvSpPr/>
          <p:nvPr/>
        </p:nvSpPr>
        <p:spPr>
          <a:xfrm rot="1650217">
            <a:off x="941471" y="7541832"/>
            <a:ext cx="84406" cy="780272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3ac7a3a9fbd_0_1569"/>
          <p:cNvSpPr/>
          <p:nvPr/>
        </p:nvSpPr>
        <p:spPr>
          <a:xfrm>
            <a:off x="16020544" y="646174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ac7a3a9fbd_0_1569"/>
          <p:cNvSpPr/>
          <p:nvPr/>
        </p:nvSpPr>
        <p:spPr>
          <a:xfrm rot="6189788">
            <a:off x="17197712" y="80175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43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3ac7a3a9fbd_0_1569"/>
          <p:cNvSpPr/>
          <p:nvPr/>
        </p:nvSpPr>
        <p:spPr>
          <a:xfrm>
            <a:off x="1742900" y="6689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ac7a3a9fbd_0_1569"/>
          <p:cNvSpPr/>
          <p:nvPr/>
        </p:nvSpPr>
        <p:spPr>
          <a:xfrm>
            <a:off x="17804200" y="62095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ac7a3a9fbd_0_1569"/>
          <p:cNvSpPr/>
          <p:nvPr/>
        </p:nvSpPr>
        <p:spPr>
          <a:xfrm>
            <a:off x="16751242" y="7346817"/>
            <a:ext cx="391200" cy="3912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3ac7a3a9fbd_0_1569"/>
          <p:cNvSpPr/>
          <p:nvPr/>
        </p:nvSpPr>
        <p:spPr>
          <a:xfrm>
            <a:off x="-133900" y="7919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3ac7a3a9fbd_0_1569"/>
          <p:cNvSpPr/>
          <p:nvPr/>
        </p:nvSpPr>
        <p:spPr>
          <a:xfrm>
            <a:off x="15936750" y="3838200"/>
            <a:ext cx="1398600" cy="1398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3ac7a3a9fbd_0_1569"/>
          <p:cNvSpPr txBox="1"/>
          <p:nvPr>
            <p:ph type="title"/>
          </p:nvPr>
        </p:nvSpPr>
        <p:spPr>
          <a:xfrm>
            <a:off x="4359600" y="3722425"/>
            <a:ext cx="9564600" cy="283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c7a3a9fbd_0_1581"/>
          <p:cNvSpPr/>
          <p:nvPr/>
        </p:nvSpPr>
        <p:spPr>
          <a:xfrm flipH="1">
            <a:off x="451545" y="1744952"/>
            <a:ext cx="806901" cy="751101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ac7a3a9fbd_0_1581"/>
          <p:cNvSpPr/>
          <p:nvPr/>
        </p:nvSpPr>
        <p:spPr>
          <a:xfrm flipH="1" rot="1829653">
            <a:off x="416353" y="7982993"/>
            <a:ext cx="674098" cy="839852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ac7a3a9fbd_0_1581"/>
          <p:cNvSpPr/>
          <p:nvPr/>
        </p:nvSpPr>
        <p:spPr>
          <a:xfrm flipH="1">
            <a:off x="2911397" y="164428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ac7a3a9fbd_0_1581"/>
          <p:cNvSpPr/>
          <p:nvPr/>
        </p:nvSpPr>
        <p:spPr>
          <a:xfrm flipH="1">
            <a:off x="1273497" y="102523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ac7a3a9fbd_0_1581"/>
          <p:cNvSpPr txBox="1"/>
          <p:nvPr>
            <p:ph type="title"/>
          </p:nvPr>
        </p:nvSpPr>
        <p:spPr>
          <a:xfrm>
            <a:off x="1426200" y="2874050"/>
            <a:ext cx="4718400" cy="2066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47" name="Google Shape;147;g3ac7a3a9fbd_0_1581"/>
          <p:cNvSpPr txBox="1"/>
          <p:nvPr>
            <p:ph idx="1" type="subTitle"/>
          </p:nvPr>
        </p:nvSpPr>
        <p:spPr>
          <a:xfrm>
            <a:off x="1426200" y="4944289"/>
            <a:ext cx="4718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8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8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5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c7a3a9fbd_0_1588"/>
          <p:cNvSpPr/>
          <p:nvPr/>
        </p:nvSpPr>
        <p:spPr>
          <a:xfrm rot="-1865464">
            <a:off x="-984552" y="96761"/>
            <a:ext cx="1717097" cy="286130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ac7a3a9fbd_0_1588"/>
          <p:cNvSpPr/>
          <p:nvPr/>
        </p:nvSpPr>
        <p:spPr>
          <a:xfrm rot="5400000">
            <a:off x="67865" y="6831659"/>
            <a:ext cx="115778" cy="1070282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ac7a3a9fbd_0_1588"/>
          <p:cNvSpPr/>
          <p:nvPr/>
        </p:nvSpPr>
        <p:spPr>
          <a:xfrm>
            <a:off x="1581000" y="30244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3ac7a3a9fbd_0_1588"/>
          <p:cNvSpPr/>
          <p:nvPr/>
        </p:nvSpPr>
        <p:spPr>
          <a:xfrm>
            <a:off x="1122169" y="4047369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3ac7a3a9fbd_0_1588"/>
          <p:cNvSpPr/>
          <p:nvPr/>
        </p:nvSpPr>
        <p:spPr>
          <a:xfrm rot="3599947">
            <a:off x="5538989" y="9894619"/>
            <a:ext cx="608017" cy="75928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0002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ac7a3a9fbd_0_1588"/>
          <p:cNvSpPr txBox="1"/>
          <p:nvPr>
            <p:ph type="title"/>
          </p:nvPr>
        </p:nvSpPr>
        <p:spPr>
          <a:xfrm>
            <a:off x="11393400" y="5532600"/>
            <a:ext cx="5468400" cy="367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g3ac7a3a9fbd_0_1595"/>
          <p:cNvGrpSpPr/>
          <p:nvPr/>
        </p:nvGrpSpPr>
        <p:grpSpPr>
          <a:xfrm>
            <a:off x="378921" y="6911088"/>
            <a:ext cx="17530157" cy="3349108"/>
            <a:chOff x="-222952" y="2611480"/>
            <a:chExt cx="9608725" cy="1835731"/>
          </a:xfrm>
        </p:grpSpPr>
        <p:sp>
          <p:nvSpPr>
            <p:cNvPr id="157" name="Google Shape;157;g3ac7a3a9fbd_0_1595"/>
            <p:cNvSpPr/>
            <p:nvPr/>
          </p:nvSpPr>
          <p:spPr>
            <a:xfrm>
              <a:off x="2207095" y="3522868"/>
              <a:ext cx="450281" cy="422028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g3ac7a3a9fbd_0_1595"/>
            <p:cNvSpPr/>
            <p:nvPr/>
          </p:nvSpPr>
          <p:spPr>
            <a:xfrm rot="-1865389">
              <a:off x="944898" y="3131198"/>
              <a:ext cx="659200" cy="1098463"/>
            </a:xfrm>
            <a:custGeom>
              <a:rect b="b" l="l" r="r" t="t"/>
              <a:pathLst>
                <a:path extrusionOk="0" h="30636" w="18385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28600" rotWithShape="0" algn="bl">
                <a:schemeClr val="lt1"/>
              </a:outerShdw>
              <a:reflection blurRad="0" dir="5400000" dist="114300" endA="0" endPos="45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g3ac7a3a9fbd_0_1595"/>
            <p:cNvSpPr/>
            <p:nvPr/>
          </p:nvSpPr>
          <p:spPr>
            <a:xfrm rot="1650173">
              <a:off x="171139" y="2861631"/>
              <a:ext cx="55480" cy="512873"/>
            </a:xfrm>
            <a:custGeom>
              <a:rect b="b" l="l" r="r" t="t"/>
              <a:pathLst>
                <a:path extrusionOk="0" h="12110" w="131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00025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g3ac7a3a9fbd_0_1595"/>
            <p:cNvSpPr/>
            <p:nvPr/>
          </p:nvSpPr>
          <p:spPr>
            <a:xfrm rot="1083225">
              <a:off x="6632301" y="3105988"/>
              <a:ext cx="650407" cy="1148898"/>
            </a:xfrm>
            <a:custGeom>
              <a:rect b="b" l="l" r="r" t="t"/>
              <a:pathLst>
                <a:path extrusionOk="0" h="27468" w="1555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  <a:reflection blurRad="0" dir="5400000" dist="190500" endA="0" endPos="37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g3ac7a3a9fbd_0_1595"/>
            <p:cNvSpPr/>
            <p:nvPr/>
          </p:nvSpPr>
          <p:spPr>
            <a:xfrm>
              <a:off x="8701627" y="2611480"/>
              <a:ext cx="337939" cy="422014"/>
            </a:xfrm>
            <a:custGeom>
              <a:rect b="b" l="l" r="r" t="t"/>
              <a:pathLst>
                <a:path extrusionOk="0" h="11866" w="9502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00025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g3ac7a3a9fbd_0_1595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  <a:reflection blurRad="0" dir="5400000" dist="990600" endA="0" endPos="64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g3ac7a3a9fbd_0_1595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  <a:reflection blurRad="0" dir="5400000" dist="685800" endA="0" endPos="64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g3ac7a3a9fbd_0_1595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accent2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g3ac7a3a9fbd_0_1595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accent3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g3ac7a3a9fbd_0_1595"/>
            <p:cNvSpPr/>
            <p:nvPr/>
          </p:nvSpPr>
          <p:spPr>
            <a:xfrm>
              <a:off x="5863285" y="3572463"/>
              <a:ext cx="152100" cy="152100"/>
            </a:xfrm>
            <a:prstGeom prst="ellipse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g3ac7a3a9fbd_0_1595"/>
          <p:cNvSpPr/>
          <p:nvPr/>
        </p:nvSpPr>
        <p:spPr>
          <a:xfrm>
            <a:off x="5741875" y="-2980950"/>
            <a:ext cx="4825800" cy="4827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3ac7a3a9fbd_0_1595"/>
          <p:cNvSpPr/>
          <p:nvPr/>
        </p:nvSpPr>
        <p:spPr>
          <a:xfrm>
            <a:off x="11174675" y="1270549"/>
            <a:ext cx="1371600" cy="13716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14425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3ac7a3a9fbd_0_1595"/>
          <p:cNvSpPr txBox="1"/>
          <p:nvPr>
            <p:ph hasCustomPrompt="1" type="title"/>
          </p:nvPr>
        </p:nvSpPr>
        <p:spPr>
          <a:xfrm>
            <a:off x="3538800" y="3138300"/>
            <a:ext cx="11210400" cy="228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0" name="Google Shape;170;g3ac7a3a9fbd_0_1595"/>
          <p:cNvSpPr txBox="1"/>
          <p:nvPr>
            <p:ph idx="1" type="subTitle"/>
          </p:nvPr>
        </p:nvSpPr>
        <p:spPr>
          <a:xfrm>
            <a:off x="4288500" y="5700850"/>
            <a:ext cx="9711000" cy="585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ac7a3a9fbd_0_1612"/>
          <p:cNvSpPr/>
          <p:nvPr/>
        </p:nvSpPr>
        <p:spPr>
          <a:xfrm>
            <a:off x="16178550" y="3674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3ac7a3a9fbd_0_1612"/>
          <p:cNvSpPr/>
          <p:nvPr/>
        </p:nvSpPr>
        <p:spPr>
          <a:xfrm>
            <a:off x="18055250" y="34311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3ac7a3a9fbd_0_1612"/>
          <p:cNvSpPr/>
          <p:nvPr/>
        </p:nvSpPr>
        <p:spPr>
          <a:xfrm>
            <a:off x="10322400" y="-126351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3ac7a3a9fbd_0_1612"/>
          <p:cNvSpPr/>
          <p:nvPr/>
        </p:nvSpPr>
        <p:spPr>
          <a:xfrm>
            <a:off x="17170008" y="-305861"/>
            <a:ext cx="787416" cy="737993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ac7a3a9fbd_0_1612"/>
          <p:cNvSpPr/>
          <p:nvPr/>
        </p:nvSpPr>
        <p:spPr>
          <a:xfrm rot="1366686">
            <a:off x="14004765" y="379858"/>
            <a:ext cx="1126616" cy="187734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3ac7a3a9fbd_0_1612"/>
          <p:cNvSpPr/>
          <p:nvPr/>
        </p:nvSpPr>
        <p:spPr>
          <a:xfrm rot="2461964">
            <a:off x="16412730" y="902009"/>
            <a:ext cx="90105" cy="83295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ac7a3a9fbd_0_1612"/>
          <p:cNvSpPr/>
          <p:nvPr/>
        </p:nvSpPr>
        <p:spPr>
          <a:xfrm rot="1083067">
            <a:off x="12222947" y="-1191762"/>
            <a:ext cx="1170772" cy="2067826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3ac7a3a9fbd_0_1612"/>
          <p:cNvSpPr/>
          <p:nvPr/>
        </p:nvSpPr>
        <p:spPr>
          <a:xfrm>
            <a:off x="17311705" y="1281248"/>
            <a:ext cx="1765569" cy="166771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3ac7a3a9fbd_0_1612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82" name="Google Shape;182;g3ac7a3a9fbd_0_1612"/>
          <p:cNvSpPr txBox="1"/>
          <p:nvPr>
            <p:ph idx="1" type="subTitle"/>
          </p:nvPr>
        </p:nvSpPr>
        <p:spPr>
          <a:xfrm>
            <a:off x="3644550" y="32618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3" name="Google Shape;183;g3ac7a3a9fbd_0_1612"/>
          <p:cNvSpPr txBox="1"/>
          <p:nvPr>
            <p:ph idx="2" type="subTitle"/>
          </p:nvPr>
        </p:nvSpPr>
        <p:spPr>
          <a:xfrm>
            <a:off x="3644550" y="40712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4" name="Google Shape;184;g3ac7a3a9fbd_0_1612"/>
          <p:cNvSpPr txBox="1"/>
          <p:nvPr>
            <p:ph hasCustomPrompt="1" idx="3" type="title"/>
          </p:nvPr>
        </p:nvSpPr>
        <p:spPr>
          <a:xfrm>
            <a:off x="1659000" y="38931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5" name="Google Shape;185;g3ac7a3a9fbd_0_1612"/>
          <p:cNvSpPr txBox="1"/>
          <p:nvPr>
            <p:ph idx="4" type="subTitle"/>
          </p:nvPr>
        </p:nvSpPr>
        <p:spPr>
          <a:xfrm>
            <a:off x="11626500" y="32618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6" name="Google Shape;186;g3ac7a3a9fbd_0_1612"/>
          <p:cNvSpPr txBox="1"/>
          <p:nvPr>
            <p:ph idx="5" type="subTitle"/>
          </p:nvPr>
        </p:nvSpPr>
        <p:spPr>
          <a:xfrm>
            <a:off x="11626500" y="40712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7" name="Google Shape;187;g3ac7a3a9fbd_0_1612"/>
          <p:cNvSpPr txBox="1"/>
          <p:nvPr>
            <p:ph hasCustomPrompt="1" idx="6" type="title"/>
          </p:nvPr>
        </p:nvSpPr>
        <p:spPr>
          <a:xfrm>
            <a:off x="9640950" y="38931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8" name="Google Shape;188;g3ac7a3a9fbd_0_1612"/>
          <p:cNvSpPr txBox="1"/>
          <p:nvPr>
            <p:ph idx="7" type="subTitle"/>
          </p:nvPr>
        </p:nvSpPr>
        <p:spPr>
          <a:xfrm>
            <a:off x="3644550" y="65817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9" name="Google Shape;189;g3ac7a3a9fbd_0_1612"/>
          <p:cNvSpPr txBox="1"/>
          <p:nvPr>
            <p:ph idx="8" type="subTitle"/>
          </p:nvPr>
        </p:nvSpPr>
        <p:spPr>
          <a:xfrm>
            <a:off x="3644550" y="73911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0" name="Google Shape;190;g3ac7a3a9fbd_0_1612"/>
          <p:cNvSpPr txBox="1"/>
          <p:nvPr>
            <p:ph hasCustomPrompt="1" idx="9" type="title"/>
          </p:nvPr>
        </p:nvSpPr>
        <p:spPr>
          <a:xfrm>
            <a:off x="1659000" y="72130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91" name="Google Shape;191;g3ac7a3a9fbd_0_1612"/>
          <p:cNvSpPr txBox="1"/>
          <p:nvPr>
            <p:ph idx="13" type="subTitle"/>
          </p:nvPr>
        </p:nvSpPr>
        <p:spPr>
          <a:xfrm>
            <a:off x="11626500" y="65817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92" name="Google Shape;192;g3ac7a3a9fbd_0_1612"/>
          <p:cNvSpPr txBox="1"/>
          <p:nvPr>
            <p:ph idx="14" type="subTitle"/>
          </p:nvPr>
        </p:nvSpPr>
        <p:spPr>
          <a:xfrm>
            <a:off x="11626500" y="73911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g3ac7a3a9fbd_0_1612"/>
          <p:cNvSpPr txBox="1"/>
          <p:nvPr>
            <p:ph hasCustomPrompt="1" idx="15" type="title"/>
          </p:nvPr>
        </p:nvSpPr>
        <p:spPr>
          <a:xfrm>
            <a:off x="9640950" y="72130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9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c7a3a9fbd_0_1634"/>
          <p:cNvSpPr txBox="1"/>
          <p:nvPr>
            <p:ph type="title"/>
          </p:nvPr>
        </p:nvSpPr>
        <p:spPr>
          <a:xfrm>
            <a:off x="5586900" y="5612000"/>
            <a:ext cx="71142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96" name="Google Shape;196;g3ac7a3a9fbd_0_1634"/>
          <p:cNvSpPr txBox="1"/>
          <p:nvPr>
            <p:ph idx="1" type="subTitle"/>
          </p:nvPr>
        </p:nvSpPr>
        <p:spPr>
          <a:xfrm>
            <a:off x="5586900" y="6767800"/>
            <a:ext cx="7114200" cy="1956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9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c7a3a9fbd_0_1637"/>
          <p:cNvSpPr txBox="1"/>
          <p:nvPr>
            <p:ph type="title"/>
          </p:nvPr>
        </p:nvSpPr>
        <p:spPr>
          <a:xfrm>
            <a:off x="9992650" y="3369600"/>
            <a:ext cx="61764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99" name="Google Shape;199;g3ac7a3a9fbd_0_1637"/>
          <p:cNvSpPr txBox="1"/>
          <p:nvPr>
            <p:ph idx="1" type="subTitle"/>
          </p:nvPr>
        </p:nvSpPr>
        <p:spPr>
          <a:xfrm>
            <a:off x="9992650" y="4521600"/>
            <a:ext cx="6176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8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ac7a3a9fbd_0_1640"/>
          <p:cNvSpPr/>
          <p:nvPr/>
        </p:nvSpPr>
        <p:spPr>
          <a:xfrm>
            <a:off x="17073650" y="42817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3ac7a3a9fbd_0_1640"/>
          <p:cNvSpPr/>
          <p:nvPr/>
        </p:nvSpPr>
        <p:spPr>
          <a:xfrm rot="1767129">
            <a:off x="16849237" y="7039205"/>
            <a:ext cx="1462824" cy="2583977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rgbClr val="4FC1F9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03" name="Google Shape;203;g3ac7a3a9fbd_0_1640"/>
          <p:cNvSpPr/>
          <p:nvPr/>
        </p:nvSpPr>
        <p:spPr>
          <a:xfrm>
            <a:off x="636500" y="4721812"/>
            <a:ext cx="659722" cy="617104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28575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3ac7a3a9fbd_0_1640"/>
          <p:cNvSpPr/>
          <p:nvPr/>
        </p:nvSpPr>
        <p:spPr>
          <a:xfrm flipH="1">
            <a:off x="17427947" y="620488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3ac7a3a9fbd_0_1640"/>
          <p:cNvSpPr/>
          <p:nvPr/>
        </p:nvSpPr>
        <p:spPr>
          <a:xfrm flipH="1">
            <a:off x="-87250" y="4417599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3ac7a3a9fbd_0_1640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07" name="Google Shape;207;g3ac7a3a9fbd_0_1640"/>
          <p:cNvSpPr txBox="1"/>
          <p:nvPr>
            <p:ph idx="1" type="subTitle"/>
          </p:nvPr>
        </p:nvSpPr>
        <p:spPr>
          <a:xfrm>
            <a:off x="3862050" y="3587600"/>
            <a:ext cx="27252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08" name="Google Shape;208;g3ac7a3a9fbd_0_1640"/>
          <p:cNvSpPr txBox="1"/>
          <p:nvPr>
            <p:ph idx="2" type="subTitle"/>
          </p:nvPr>
        </p:nvSpPr>
        <p:spPr>
          <a:xfrm>
            <a:off x="2449375" y="4843700"/>
            <a:ext cx="5541000" cy="2340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9" name="Google Shape;209;g3ac7a3a9fbd_0_1640"/>
          <p:cNvSpPr txBox="1"/>
          <p:nvPr>
            <p:ph idx="3" type="subTitle"/>
          </p:nvPr>
        </p:nvSpPr>
        <p:spPr>
          <a:xfrm>
            <a:off x="11751150" y="3587600"/>
            <a:ext cx="27252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10" name="Google Shape;210;g3ac7a3a9fbd_0_1640"/>
          <p:cNvSpPr txBox="1"/>
          <p:nvPr>
            <p:ph idx="4" type="subTitle"/>
          </p:nvPr>
        </p:nvSpPr>
        <p:spPr>
          <a:xfrm>
            <a:off x="10348075" y="4843700"/>
            <a:ext cx="5541000" cy="2340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ac7a3a9fbd_0_1651"/>
          <p:cNvSpPr/>
          <p:nvPr/>
        </p:nvSpPr>
        <p:spPr>
          <a:xfrm>
            <a:off x="16381700" y="1188200"/>
            <a:ext cx="2487000" cy="2487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3ac7a3a9fbd_0_1651"/>
          <p:cNvSpPr/>
          <p:nvPr/>
        </p:nvSpPr>
        <p:spPr>
          <a:xfrm rot="1083274">
            <a:off x="13322628" y="131866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ac7a3a9fbd_0_1651"/>
          <p:cNvSpPr/>
          <p:nvPr/>
        </p:nvSpPr>
        <p:spPr>
          <a:xfrm>
            <a:off x="15103344" y="2631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3ac7a3a9fbd_0_1651"/>
          <p:cNvSpPr/>
          <p:nvPr/>
        </p:nvSpPr>
        <p:spPr>
          <a:xfrm rot="6189788">
            <a:off x="15936012" y="24564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ac7a3a9fbd_0_1651"/>
          <p:cNvSpPr/>
          <p:nvPr/>
        </p:nvSpPr>
        <p:spPr>
          <a:xfrm>
            <a:off x="11835250" y="25151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ac7a3a9fbd_0_1651"/>
          <p:cNvSpPr/>
          <p:nvPr/>
        </p:nvSpPr>
        <p:spPr>
          <a:xfrm>
            <a:off x="16381698" y="7183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3ac7a3a9fbd_0_1651"/>
          <p:cNvSpPr/>
          <p:nvPr/>
        </p:nvSpPr>
        <p:spPr>
          <a:xfrm>
            <a:off x="-518450" y="8170350"/>
            <a:ext cx="2487000" cy="2487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ac7a3a9fbd_0_1651"/>
          <p:cNvSpPr/>
          <p:nvPr/>
        </p:nvSpPr>
        <p:spPr>
          <a:xfrm>
            <a:off x="2287520" y="9282604"/>
            <a:ext cx="1647134" cy="1555642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3ac7a3a9fbd_0_1651"/>
          <p:cNvSpPr/>
          <p:nvPr/>
        </p:nvSpPr>
        <p:spPr>
          <a:xfrm>
            <a:off x="-327827" y="6797402"/>
            <a:ext cx="780369" cy="729999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3ac7a3a9fbd_0_1651"/>
          <p:cNvSpPr/>
          <p:nvPr/>
        </p:nvSpPr>
        <p:spPr>
          <a:xfrm rot="-1836933">
            <a:off x="4420423" y="8662795"/>
            <a:ext cx="671684" cy="83879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3ac7a3a9fbd_0_1651"/>
          <p:cNvSpPr/>
          <p:nvPr/>
        </p:nvSpPr>
        <p:spPr>
          <a:xfrm>
            <a:off x="5668100" y="90560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3ac7a3a9fbd_0_1651"/>
          <p:cNvSpPr/>
          <p:nvPr/>
        </p:nvSpPr>
        <p:spPr>
          <a:xfrm>
            <a:off x="2417300" y="81960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3ac7a3a9fbd_0_1651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25" name="Google Shape;225;g3ac7a3a9fbd_0_1651"/>
          <p:cNvSpPr txBox="1"/>
          <p:nvPr>
            <p:ph idx="1" type="subTitle"/>
          </p:nvPr>
        </p:nvSpPr>
        <p:spPr>
          <a:xfrm>
            <a:off x="242088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6" name="Google Shape;226;g3ac7a3a9fbd_0_1651"/>
          <p:cNvSpPr txBox="1"/>
          <p:nvPr>
            <p:ph idx="2" type="subTitle"/>
          </p:nvPr>
        </p:nvSpPr>
        <p:spPr>
          <a:xfrm>
            <a:off x="178636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7" name="Google Shape;227;g3ac7a3a9fbd_0_1651"/>
          <p:cNvSpPr txBox="1"/>
          <p:nvPr>
            <p:ph idx="3" type="subTitle"/>
          </p:nvPr>
        </p:nvSpPr>
        <p:spPr>
          <a:xfrm>
            <a:off x="622288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8" name="Google Shape;228;g3ac7a3a9fbd_0_1651"/>
          <p:cNvSpPr txBox="1"/>
          <p:nvPr>
            <p:ph idx="4" type="subTitle"/>
          </p:nvPr>
        </p:nvSpPr>
        <p:spPr>
          <a:xfrm>
            <a:off x="558836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9" name="Google Shape;229;g3ac7a3a9fbd_0_1651"/>
          <p:cNvSpPr txBox="1"/>
          <p:nvPr>
            <p:ph idx="5" type="subTitle"/>
          </p:nvPr>
        </p:nvSpPr>
        <p:spPr>
          <a:xfrm>
            <a:off x="1002488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30" name="Google Shape;230;g3ac7a3a9fbd_0_1651"/>
          <p:cNvSpPr txBox="1"/>
          <p:nvPr>
            <p:ph idx="6" type="subTitle"/>
          </p:nvPr>
        </p:nvSpPr>
        <p:spPr>
          <a:xfrm>
            <a:off x="939036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1" name="Google Shape;231;g3ac7a3a9fbd_0_1651"/>
          <p:cNvSpPr txBox="1"/>
          <p:nvPr>
            <p:ph idx="7" type="subTitle"/>
          </p:nvPr>
        </p:nvSpPr>
        <p:spPr>
          <a:xfrm>
            <a:off x="1382233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32" name="Google Shape;232;g3ac7a3a9fbd_0_1651"/>
          <p:cNvSpPr txBox="1"/>
          <p:nvPr>
            <p:ph idx="8" type="subTitle"/>
          </p:nvPr>
        </p:nvSpPr>
        <p:spPr>
          <a:xfrm>
            <a:off x="1318781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ac7a3a9fbd_0_1673"/>
          <p:cNvSpPr/>
          <p:nvPr/>
        </p:nvSpPr>
        <p:spPr>
          <a:xfrm rot="1650173">
            <a:off x="2450798" y="7068520"/>
            <a:ext cx="110960" cy="102574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3ac7a3a9fbd_0_1673"/>
          <p:cNvSpPr/>
          <p:nvPr/>
        </p:nvSpPr>
        <p:spPr>
          <a:xfrm rot="-3297817">
            <a:off x="85041" y="7136663"/>
            <a:ext cx="1077482" cy="1903298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7145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3ac7a3a9fbd_0_1673"/>
          <p:cNvSpPr/>
          <p:nvPr/>
        </p:nvSpPr>
        <p:spPr>
          <a:xfrm>
            <a:off x="251850" y="43796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3ac7a3a9fbd_0_1673"/>
          <p:cNvSpPr/>
          <p:nvPr/>
        </p:nvSpPr>
        <p:spPr>
          <a:xfrm rot="-1865343">
            <a:off x="3714105" y="734322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3ac7a3a9fbd_0_1673"/>
          <p:cNvSpPr/>
          <p:nvPr/>
        </p:nvSpPr>
        <p:spPr>
          <a:xfrm>
            <a:off x="989569" y="22909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ac7a3a9fbd_0_1673"/>
          <p:cNvSpPr/>
          <p:nvPr/>
        </p:nvSpPr>
        <p:spPr>
          <a:xfrm>
            <a:off x="3172850" y="3050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3ac7a3a9fbd_0_1673"/>
          <p:cNvSpPr/>
          <p:nvPr/>
        </p:nvSpPr>
        <p:spPr>
          <a:xfrm>
            <a:off x="17807400" y="54146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3ac7a3a9fbd_0_1673"/>
          <p:cNvSpPr/>
          <p:nvPr/>
        </p:nvSpPr>
        <p:spPr>
          <a:xfrm rot="1767260">
            <a:off x="17177206" y="7959307"/>
            <a:ext cx="1118192" cy="197514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rgbClr val="4FC1F9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42" name="Google Shape;242;g3ac7a3a9fbd_0_1673"/>
          <p:cNvSpPr/>
          <p:nvPr/>
        </p:nvSpPr>
        <p:spPr>
          <a:xfrm flipH="1">
            <a:off x="17427947" y="691448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ac7a3a9fbd_0_1673"/>
          <p:cNvSpPr txBox="1"/>
          <p:nvPr>
            <p:ph type="title"/>
          </p:nvPr>
        </p:nvSpPr>
        <p:spPr>
          <a:xfrm>
            <a:off x="1426200" y="3907900"/>
            <a:ext cx="5175600" cy="2011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44" name="Google Shape;244;g3ac7a3a9fbd_0_1673"/>
          <p:cNvSpPr txBox="1"/>
          <p:nvPr>
            <p:ph idx="1" type="subTitle"/>
          </p:nvPr>
        </p:nvSpPr>
        <p:spPr>
          <a:xfrm>
            <a:off x="12143650" y="2368300"/>
            <a:ext cx="4718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g3ac7a3a9fbd_0_1673"/>
          <p:cNvSpPr txBox="1"/>
          <p:nvPr>
            <p:ph idx="2" type="subTitle"/>
          </p:nvPr>
        </p:nvSpPr>
        <p:spPr>
          <a:xfrm>
            <a:off x="12143650" y="5416400"/>
            <a:ext cx="4718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ac7a3a9fbd_0_1686"/>
          <p:cNvSpPr/>
          <p:nvPr/>
        </p:nvSpPr>
        <p:spPr>
          <a:xfrm>
            <a:off x="17807400" y="54146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3ac7a3a9fbd_0_1686"/>
          <p:cNvSpPr/>
          <p:nvPr/>
        </p:nvSpPr>
        <p:spPr>
          <a:xfrm rot="1083274">
            <a:off x="17488428" y="766271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ac7a3a9fbd_0_1686"/>
          <p:cNvSpPr/>
          <p:nvPr/>
        </p:nvSpPr>
        <p:spPr>
          <a:xfrm rot="6189828">
            <a:off x="15716636" y="9845893"/>
            <a:ext cx="729326" cy="68361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ac7a3a9fbd_0_1686"/>
          <p:cNvSpPr/>
          <p:nvPr/>
        </p:nvSpPr>
        <p:spPr>
          <a:xfrm>
            <a:off x="18152750" y="68863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3ac7a3a9fbd_0_1686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52" name="Google Shape;252;g3ac7a3a9fbd_0_1686"/>
          <p:cNvSpPr/>
          <p:nvPr/>
        </p:nvSpPr>
        <p:spPr>
          <a:xfrm rot="-1865101">
            <a:off x="-320352" y="1240782"/>
            <a:ext cx="1169561" cy="1948777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3ac7a3a9fbd_0_1686"/>
          <p:cNvSpPr/>
          <p:nvPr/>
        </p:nvSpPr>
        <p:spPr>
          <a:xfrm>
            <a:off x="1274075" y="2366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5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g3ac7a3a9fbd_0_1694"/>
          <p:cNvGrpSpPr/>
          <p:nvPr/>
        </p:nvGrpSpPr>
        <p:grpSpPr>
          <a:xfrm>
            <a:off x="1824400" y="4365733"/>
            <a:ext cx="14639200" cy="1298250"/>
            <a:chOff x="912075" y="2182866"/>
            <a:chExt cx="7319600" cy="649125"/>
          </a:xfrm>
        </p:grpSpPr>
        <p:grpSp>
          <p:nvGrpSpPr>
            <p:cNvPr id="256" name="Google Shape;256;g3ac7a3a9fbd_0_1694"/>
            <p:cNvGrpSpPr/>
            <p:nvPr/>
          </p:nvGrpSpPr>
          <p:grpSpPr>
            <a:xfrm>
              <a:off x="9120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257" name="Google Shape;257;g3ac7a3a9fbd_0_1694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58" name="Google Shape;258;g3ac7a3a9fbd_0_1694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59" name="Google Shape;259;g3ac7a3a9fbd_0_1694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</p:grpSp>
        <p:grpSp>
          <p:nvGrpSpPr>
            <p:cNvPr id="260" name="Google Shape;260;g3ac7a3a9fbd_0_1694"/>
            <p:cNvGrpSpPr/>
            <p:nvPr/>
          </p:nvGrpSpPr>
          <p:grpSpPr>
            <a:xfrm>
              <a:off x="72578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261" name="Google Shape;261;g3ac7a3a9fbd_0_1694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62" name="Google Shape;262;g3ac7a3a9fbd_0_1694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63" name="Google Shape;263;g3ac7a3a9fbd_0_1694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</p:grpSp>
      </p:grpSp>
      <p:sp>
        <p:nvSpPr>
          <p:cNvPr id="264" name="Google Shape;264;g3ac7a3a9fbd_0_1694"/>
          <p:cNvSpPr/>
          <p:nvPr/>
        </p:nvSpPr>
        <p:spPr>
          <a:xfrm>
            <a:off x="3473666" y="1818601"/>
            <a:ext cx="11340600" cy="63918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  <a:effectLst>
            <a:reflection blurRad="0" dir="5400000" dist="647700" endA="0" endPos="30000" fadeDir="5400012" kx="0" rotWithShape="0" algn="bl" stA="82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3ac7a3a9fbd_0_1694"/>
          <p:cNvSpPr/>
          <p:nvPr/>
        </p:nvSpPr>
        <p:spPr>
          <a:xfrm>
            <a:off x="3771748" y="2127358"/>
            <a:ext cx="10744200" cy="5775000"/>
          </a:xfrm>
          <a:prstGeom prst="roundRect">
            <a:avLst>
              <a:gd fmla="val 15644" name="adj"/>
            </a:avLst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2"/>
            </a:outerShdw>
            <a:reflection blurRad="0" dir="5400000" dist="1181100" endA="0" endPos="30000" fadeDir="5400012" kx="0" rotWithShape="0" algn="bl" stA="37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ac7a3a9fbd_0_1694"/>
          <p:cNvSpPr/>
          <p:nvPr/>
        </p:nvSpPr>
        <p:spPr>
          <a:xfrm>
            <a:off x="8287150" y="1304550"/>
            <a:ext cx="1713000" cy="1713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3ac7a3a9fbd_0_1694"/>
          <p:cNvSpPr/>
          <p:nvPr/>
        </p:nvSpPr>
        <p:spPr>
          <a:xfrm>
            <a:off x="8866975" y="1948475"/>
            <a:ext cx="591244" cy="425150"/>
          </a:xfrm>
          <a:custGeom>
            <a:rect b="b" l="l" r="r" t="t"/>
            <a:pathLst>
              <a:path extrusionOk="0" h="11040" w="15353">
                <a:moveTo>
                  <a:pt x="4069" y="1"/>
                </a:moveTo>
                <a:lnTo>
                  <a:pt x="976" y="4693"/>
                </a:lnTo>
                <a:cubicBezTo>
                  <a:pt x="380" y="5561"/>
                  <a:pt x="0" y="6483"/>
                  <a:pt x="0" y="7568"/>
                </a:cubicBezTo>
                <a:cubicBezTo>
                  <a:pt x="0" y="9738"/>
                  <a:pt x="1600" y="11013"/>
                  <a:pt x="3336" y="11013"/>
                </a:cubicBezTo>
                <a:cubicBezTo>
                  <a:pt x="5262" y="11013"/>
                  <a:pt x="6673" y="9575"/>
                  <a:pt x="6673" y="7568"/>
                </a:cubicBezTo>
                <a:cubicBezTo>
                  <a:pt x="6673" y="6456"/>
                  <a:pt x="6211" y="5398"/>
                  <a:pt x="5235" y="4747"/>
                </a:cubicBezTo>
                <a:lnTo>
                  <a:pt x="7296" y="28"/>
                </a:lnTo>
                <a:lnTo>
                  <a:pt x="7296" y="1"/>
                </a:lnTo>
                <a:close/>
                <a:moveTo>
                  <a:pt x="12179" y="1"/>
                </a:moveTo>
                <a:lnTo>
                  <a:pt x="9087" y="4693"/>
                </a:lnTo>
                <a:cubicBezTo>
                  <a:pt x="8490" y="5561"/>
                  <a:pt x="8110" y="6483"/>
                  <a:pt x="8110" y="7568"/>
                </a:cubicBezTo>
                <a:cubicBezTo>
                  <a:pt x="8110" y="9738"/>
                  <a:pt x="9710" y="11040"/>
                  <a:pt x="11419" y="11040"/>
                </a:cubicBezTo>
                <a:cubicBezTo>
                  <a:pt x="13372" y="11040"/>
                  <a:pt x="14783" y="9575"/>
                  <a:pt x="14783" y="7568"/>
                </a:cubicBezTo>
                <a:cubicBezTo>
                  <a:pt x="14783" y="6456"/>
                  <a:pt x="14321" y="5398"/>
                  <a:pt x="13291" y="4720"/>
                </a:cubicBezTo>
                <a:lnTo>
                  <a:pt x="153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7145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3ac7a3a9fbd_0_1694"/>
          <p:cNvSpPr/>
          <p:nvPr/>
        </p:nvSpPr>
        <p:spPr>
          <a:xfrm rot="-1865464">
            <a:off x="567648" y="-830589"/>
            <a:ext cx="1717097" cy="286130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286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3ac7a3a9fbd_0_1694"/>
          <p:cNvSpPr/>
          <p:nvPr/>
        </p:nvSpPr>
        <p:spPr>
          <a:xfrm>
            <a:off x="2907450" y="1603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3ac7a3a9fbd_0_1694"/>
          <p:cNvSpPr/>
          <p:nvPr/>
        </p:nvSpPr>
        <p:spPr>
          <a:xfrm>
            <a:off x="1362644" y="226854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3ac7a3a9fbd_0_1694"/>
          <p:cNvSpPr/>
          <p:nvPr/>
        </p:nvSpPr>
        <p:spPr>
          <a:xfrm>
            <a:off x="15705250" y="73866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43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3ac7a3a9fbd_0_1694"/>
          <p:cNvSpPr/>
          <p:nvPr/>
        </p:nvSpPr>
        <p:spPr>
          <a:xfrm rot="1767188">
            <a:off x="16871719" y="7875259"/>
            <a:ext cx="1104160" cy="1950355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8575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73" name="Google Shape;273;g3ac7a3a9fbd_0_1694"/>
          <p:cNvSpPr/>
          <p:nvPr/>
        </p:nvSpPr>
        <p:spPr>
          <a:xfrm>
            <a:off x="14986550" y="90560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3ac7a3a9fbd_0_1694"/>
          <p:cNvSpPr txBox="1"/>
          <p:nvPr>
            <p:ph type="title"/>
          </p:nvPr>
        </p:nvSpPr>
        <p:spPr>
          <a:xfrm>
            <a:off x="6208800" y="7477175"/>
            <a:ext cx="5870400" cy="837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5" name="Google Shape;275;g3ac7a3a9fbd_0_1694"/>
          <p:cNvSpPr txBox="1"/>
          <p:nvPr>
            <p:ph idx="1" type="subTitle"/>
          </p:nvPr>
        </p:nvSpPr>
        <p:spPr>
          <a:xfrm>
            <a:off x="4672500" y="3338158"/>
            <a:ext cx="8943000" cy="3346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ac7a3a9fbd_0_1716"/>
          <p:cNvSpPr/>
          <p:nvPr/>
        </p:nvSpPr>
        <p:spPr>
          <a:xfrm>
            <a:off x="15970900" y="-594952"/>
            <a:ext cx="2630400" cy="2630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14425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3ac7a3a9fbd_0_1716"/>
          <p:cNvSpPr/>
          <p:nvPr/>
        </p:nvSpPr>
        <p:spPr>
          <a:xfrm rot="-4499915">
            <a:off x="307722" y="7818323"/>
            <a:ext cx="1503164" cy="1503164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79" name="Google Shape;279;g3ac7a3a9fbd_0_1716"/>
          <p:cNvSpPr/>
          <p:nvPr/>
        </p:nvSpPr>
        <p:spPr>
          <a:xfrm rot="1767171">
            <a:off x="16379355" y="6893631"/>
            <a:ext cx="1104961" cy="1951837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80" name="Google Shape;280;g3ac7a3a9fbd_0_1716"/>
          <p:cNvSpPr/>
          <p:nvPr/>
        </p:nvSpPr>
        <p:spPr>
          <a:xfrm>
            <a:off x="1795142" y="7135600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ac7a3a9fbd_0_1716"/>
          <p:cNvSpPr/>
          <p:nvPr/>
        </p:nvSpPr>
        <p:spPr>
          <a:xfrm>
            <a:off x="16034950" y="6139374"/>
            <a:ext cx="304200" cy="304200"/>
          </a:xfrm>
          <a:prstGeom prst="ellips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3ac7a3a9fbd_0_1716"/>
          <p:cNvSpPr/>
          <p:nvPr/>
        </p:nvSpPr>
        <p:spPr>
          <a:xfrm>
            <a:off x="-352400" y="5829750"/>
            <a:ext cx="1086000" cy="1086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3ac7a3a9fbd_0_1716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84" name="Google Shape;284;g3ac7a3a9fbd_0_1716"/>
          <p:cNvSpPr txBox="1"/>
          <p:nvPr>
            <p:ph idx="1" type="subTitle"/>
          </p:nvPr>
        </p:nvSpPr>
        <p:spPr>
          <a:xfrm>
            <a:off x="3743800" y="48677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5" name="Google Shape;285;g3ac7a3a9fbd_0_1716"/>
          <p:cNvSpPr txBox="1"/>
          <p:nvPr>
            <p:ph idx="2" type="subTitle"/>
          </p:nvPr>
        </p:nvSpPr>
        <p:spPr>
          <a:xfrm>
            <a:off x="3029175" y="32117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6" name="Google Shape;286;g3ac7a3a9fbd_0_1716"/>
          <p:cNvSpPr txBox="1"/>
          <p:nvPr>
            <p:ph idx="3" type="subTitle"/>
          </p:nvPr>
        </p:nvSpPr>
        <p:spPr>
          <a:xfrm>
            <a:off x="10748900" y="48677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7" name="Google Shape;287;g3ac7a3a9fbd_0_1716"/>
          <p:cNvSpPr txBox="1"/>
          <p:nvPr>
            <p:ph idx="4" type="subTitle"/>
          </p:nvPr>
        </p:nvSpPr>
        <p:spPr>
          <a:xfrm>
            <a:off x="10037275" y="32117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8" name="Google Shape;288;g3ac7a3a9fbd_0_1716"/>
          <p:cNvSpPr txBox="1"/>
          <p:nvPr>
            <p:ph idx="5" type="subTitle"/>
          </p:nvPr>
        </p:nvSpPr>
        <p:spPr>
          <a:xfrm>
            <a:off x="3743800" y="84041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9" name="Google Shape;289;g3ac7a3a9fbd_0_1716"/>
          <p:cNvSpPr txBox="1"/>
          <p:nvPr>
            <p:ph idx="6" type="subTitle"/>
          </p:nvPr>
        </p:nvSpPr>
        <p:spPr>
          <a:xfrm>
            <a:off x="3029175" y="67481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0" name="Google Shape;290;g3ac7a3a9fbd_0_1716"/>
          <p:cNvSpPr txBox="1"/>
          <p:nvPr>
            <p:ph idx="7" type="subTitle"/>
          </p:nvPr>
        </p:nvSpPr>
        <p:spPr>
          <a:xfrm>
            <a:off x="10748900" y="84041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1" name="Google Shape;291;g3ac7a3a9fbd_0_1716"/>
          <p:cNvSpPr txBox="1"/>
          <p:nvPr>
            <p:ph idx="8" type="subTitle"/>
          </p:nvPr>
        </p:nvSpPr>
        <p:spPr>
          <a:xfrm>
            <a:off x="10037275" y="67481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ac7a3a9fbd_0_1732"/>
          <p:cNvSpPr/>
          <p:nvPr/>
        </p:nvSpPr>
        <p:spPr>
          <a:xfrm rot="1083274">
            <a:off x="15834478" y="-361136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3ac7a3a9fbd_0_1732"/>
          <p:cNvSpPr/>
          <p:nvPr/>
        </p:nvSpPr>
        <p:spPr>
          <a:xfrm>
            <a:off x="14512619" y="5067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ac7a3a9fbd_0_1732"/>
          <p:cNvSpPr/>
          <p:nvPr/>
        </p:nvSpPr>
        <p:spPr>
          <a:xfrm>
            <a:off x="13048850" y="1178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3ac7a3a9fbd_0_1732"/>
          <p:cNvSpPr/>
          <p:nvPr/>
        </p:nvSpPr>
        <p:spPr>
          <a:xfrm>
            <a:off x="17581148" y="5204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3ac7a3a9fbd_0_1732"/>
          <p:cNvSpPr/>
          <p:nvPr/>
        </p:nvSpPr>
        <p:spPr>
          <a:xfrm rot="10800000">
            <a:off x="2655391" y="1016623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3ac7a3a9fbd_0_1732"/>
          <p:cNvSpPr/>
          <p:nvPr/>
        </p:nvSpPr>
        <p:spPr>
          <a:xfrm rot="8934657">
            <a:off x="-346544" y="8154476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3ac7a3a9fbd_0_1732"/>
          <p:cNvSpPr/>
          <p:nvPr/>
        </p:nvSpPr>
        <p:spPr>
          <a:xfrm rot="10800000">
            <a:off x="1552639" y="9711137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3ac7a3a9fbd_0_1732"/>
          <p:cNvSpPr/>
          <p:nvPr/>
        </p:nvSpPr>
        <p:spPr>
          <a:xfrm rot="10800000">
            <a:off x="582641" y="761038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3ac7a3a9fbd_0_1732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2" name="Google Shape;302;g3ac7a3a9fbd_0_1732"/>
          <p:cNvSpPr txBox="1"/>
          <p:nvPr>
            <p:ph idx="1" type="subTitle"/>
          </p:nvPr>
        </p:nvSpPr>
        <p:spPr>
          <a:xfrm>
            <a:off x="1426200" y="57955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03" name="Google Shape;303;g3ac7a3a9fbd_0_1732"/>
          <p:cNvSpPr txBox="1"/>
          <p:nvPr>
            <p:ph idx="2" type="subTitle"/>
          </p:nvPr>
        </p:nvSpPr>
        <p:spPr>
          <a:xfrm>
            <a:off x="1426200" y="6564900"/>
            <a:ext cx="46266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4" name="Google Shape;304;g3ac7a3a9fbd_0_1732"/>
          <p:cNvSpPr txBox="1"/>
          <p:nvPr>
            <p:ph idx="3" type="subTitle"/>
          </p:nvPr>
        </p:nvSpPr>
        <p:spPr>
          <a:xfrm>
            <a:off x="6830700" y="57955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05" name="Google Shape;305;g3ac7a3a9fbd_0_1732"/>
          <p:cNvSpPr txBox="1"/>
          <p:nvPr>
            <p:ph idx="4" type="subTitle"/>
          </p:nvPr>
        </p:nvSpPr>
        <p:spPr>
          <a:xfrm>
            <a:off x="6830700" y="6564900"/>
            <a:ext cx="46266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6" name="Google Shape;306;g3ac7a3a9fbd_0_1732"/>
          <p:cNvSpPr txBox="1"/>
          <p:nvPr>
            <p:ph idx="5" type="subTitle"/>
          </p:nvPr>
        </p:nvSpPr>
        <p:spPr>
          <a:xfrm>
            <a:off x="12235200" y="57955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07" name="Google Shape;307;g3ac7a3a9fbd_0_1732"/>
          <p:cNvSpPr txBox="1"/>
          <p:nvPr>
            <p:ph idx="6" type="subTitle"/>
          </p:nvPr>
        </p:nvSpPr>
        <p:spPr>
          <a:xfrm>
            <a:off x="12235200" y="6564900"/>
            <a:ext cx="46266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ac7a3a9fbd_0_1748"/>
          <p:cNvSpPr/>
          <p:nvPr/>
        </p:nvSpPr>
        <p:spPr>
          <a:xfrm rot="1083274">
            <a:off x="15834478" y="-361136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3ac7a3a9fbd_0_1748"/>
          <p:cNvSpPr/>
          <p:nvPr/>
        </p:nvSpPr>
        <p:spPr>
          <a:xfrm>
            <a:off x="14512619" y="5067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3ac7a3a9fbd_0_1748"/>
          <p:cNvSpPr/>
          <p:nvPr/>
        </p:nvSpPr>
        <p:spPr>
          <a:xfrm>
            <a:off x="13048850" y="1178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3ac7a3a9fbd_0_1748"/>
          <p:cNvSpPr/>
          <p:nvPr/>
        </p:nvSpPr>
        <p:spPr>
          <a:xfrm>
            <a:off x="17581148" y="5204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3ac7a3a9fbd_0_1748"/>
          <p:cNvSpPr/>
          <p:nvPr/>
        </p:nvSpPr>
        <p:spPr>
          <a:xfrm rot="10800000">
            <a:off x="2655391" y="1016623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3ac7a3a9fbd_0_1748"/>
          <p:cNvSpPr/>
          <p:nvPr/>
        </p:nvSpPr>
        <p:spPr>
          <a:xfrm rot="8934657">
            <a:off x="-346544" y="8154476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3ac7a3a9fbd_0_1748"/>
          <p:cNvSpPr/>
          <p:nvPr/>
        </p:nvSpPr>
        <p:spPr>
          <a:xfrm rot="10800000">
            <a:off x="1552639" y="9711137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3ac7a3a9fbd_0_1748"/>
          <p:cNvSpPr/>
          <p:nvPr/>
        </p:nvSpPr>
        <p:spPr>
          <a:xfrm rot="10800000">
            <a:off x="582641" y="761038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3ac7a3a9fbd_0_1748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8" name="Google Shape;318;g3ac7a3a9fbd_0_1748"/>
          <p:cNvSpPr txBox="1"/>
          <p:nvPr>
            <p:ph idx="1" type="subTitle"/>
          </p:nvPr>
        </p:nvSpPr>
        <p:spPr>
          <a:xfrm>
            <a:off x="2022900" y="5291526"/>
            <a:ext cx="3438000" cy="65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19" name="Google Shape;319;g3ac7a3a9fbd_0_1748"/>
          <p:cNvSpPr txBox="1"/>
          <p:nvPr>
            <p:ph idx="2" type="subTitle"/>
          </p:nvPr>
        </p:nvSpPr>
        <p:spPr>
          <a:xfrm>
            <a:off x="1426200" y="6303176"/>
            <a:ext cx="4626600" cy="186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0" name="Google Shape;320;g3ac7a3a9fbd_0_1748"/>
          <p:cNvSpPr txBox="1"/>
          <p:nvPr>
            <p:ph idx="3" type="subTitle"/>
          </p:nvPr>
        </p:nvSpPr>
        <p:spPr>
          <a:xfrm>
            <a:off x="7425000" y="5291526"/>
            <a:ext cx="3438000" cy="65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21" name="Google Shape;321;g3ac7a3a9fbd_0_1748"/>
          <p:cNvSpPr txBox="1"/>
          <p:nvPr>
            <p:ph idx="4" type="subTitle"/>
          </p:nvPr>
        </p:nvSpPr>
        <p:spPr>
          <a:xfrm>
            <a:off x="6830700" y="6303176"/>
            <a:ext cx="4626600" cy="186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2" name="Google Shape;322;g3ac7a3a9fbd_0_1748"/>
          <p:cNvSpPr txBox="1"/>
          <p:nvPr>
            <p:ph idx="5" type="subTitle"/>
          </p:nvPr>
        </p:nvSpPr>
        <p:spPr>
          <a:xfrm>
            <a:off x="12829500" y="5291526"/>
            <a:ext cx="3438000" cy="65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23" name="Google Shape;323;g3ac7a3a9fbd_0_1748"/>
          <p:cNvSpPr txBox="1"/>
          <p:nvPr>
            <p:ph idx="6" type="subTitle"/>
          </p:nvPr>
        </p:nvSpPr>
        <p:spPr>
          <a:xfrm>
            <a:off x="12235200" y="6303176"/>
            <a:ext cx="4626600" cy="186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ac7a3a9fbd_0_1764"/>
          <p:cNvSpPr/>
          <p:nvPr/>
        </p:nvSpPr>
        <p:spPr>
          <a:xfrm rot="-1865396">
            <a:off x="1747513" y="7886043"/>
            <a:ext cx="1202684" cy="2004102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  <a:reflection blurRad="0" dir="5400000" dist="114300" endA="0" endPos="45000" fadeDir="5400012" kx="0" rotWithShape="0" algn="bl" stA="40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3ac7a3a9fbd_0_1764"/>
          <p:cNvSpPr/>
          <p:nvPr/>
        </p:nvSpPr>
        <p:spPr>
          <a:xfrm rot="1650116">
            <a:off x="335856" y="7394266"/>
            <a:ext cx="101219" cy="935697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3ac7a3a9fbd_0_1764"/>
          <p:cNvSpPr/>
          <p:nvPr/>
        </p:nvSpPr>
        <p:spPr>
          <a:xfrm rot="1083302">
            <a:off x="14323300" y="415747"/>
            <a:ext cx="1186581" cy="2096013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3ac7a3a9fbd_0_1764"/>
          <p:cNvSpPr/>
          <p:nvPr/>
        </p:nvSpPr>
        <p:spPr>
          <a:xfrm>
            <a:off x="17039850" y="-486437"/>
            <a:ext cx="616537" cy="76992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3ac7a3a9fbd_0_1764"/>
          <p:cNvSpPr/>
          <p:nvPr/>
        </p:nvSpPr>
        <p:spPr>
          <a:xfrm rot="6189840">
            <a:off x="17434157" y="1597533"/>
            <a:ext cx="797800" cy="74784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3ac7a3a9fbd_0_1764"/>
          <p:cNvSpPr/>
          <p:nvPr/>
        </p:nvSpPr>
        <p:spPr>
          <a:xfrm rot="9383700">
            <a:off x="-266779" y="9410745"/>
            <a:ext cx="797802" cy="74781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  <a:reflection blurRad="0" dir="5400000" dist="685800" endA="0" endPos="64000" fadeDir="5400012" kx="0" rotWithShape="0" algn="bl" stA="40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3ac7a3a9fbd_0_1764"/>
          <p:cNvSpPr/>
          <p:nvPr/>
        </p:nvSpPr>
        <p:spPr>
          <a:xfrm>
            <a:off x="1700705" y="7059611"/>
            <a:ext cx="277200" cy="277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3ac7a3a9fbd_0_1764"/>
          <p:cNvSpPr/>
          <p:nvPr/>
        </p:nvSpPr>
        <p:spPr>
          <a:xfrm>
            <a:off x="16545934" y="989265"/>
            <a:ext cx="277200" cy="277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3ac7a3a9fbd_0_1764"/>
          <p:cNvSpPr/>
          <p:nvPr/>
        </p:nvSpPr>
        <p:spPr>
          <a:xfrm>
            <a:off x="13216227" y="989230"/>
            <a:ext cx="277200" cy="277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3ac7a3a9fbd_0_1764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35" name="Google Shape;335;g3ac7a3a9fbd_0_1764"/>
          <p:cNvSpPr txBox="1"/>
          <p:nvPr>
            <p:ph idx="1" type="subTitle"/>
          </p:nvPr>
        </p:nvSpPr>
        <p:spPr>
          <a:xfrm>
            <a:off x="3909600" y="30739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36" name="Google Shape;336;g3ac7a3a9fbd_0_1764"/>
          <p:cNvSpPr txBox="1"/>
          <p:nvPr>
            <p:ph idx="2" type="subTitle"/>
          </p:nvPr>
        </p:nvSpPr>
        <p:spPr>
          <a:xfrm>
            <a:off x="3919800" y="36502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7" name="Google Shape;337;g3ac7a3a9fbd_0_1764"/>
          <p:cNvSpPr txBox="1"/>
          <p:nvPr>
            <p:ph idx="3" type="subTitle"/>
          </p:nvPr>
        </p:nvSpPr>
        <p:spPr>
          <a:xfrm>
            <a:off x="11119550" y="30739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38" name="Google Shape;338;g3ac7a3a9fbd_0_1764"/>
          <p:cNvSpPr txBox="1"/>
          <p:nvPr>
            <p:ph idx="4" type="subTitle"/>
          </p:nvPr>
        </p:nvSpPr>
        <p:spPr>
          <a:xfrm>
            <a:off x="11129750" y="36502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9" name="Google Shape;339;g3ac7a3a9fbd_0_1764"/>
          <p:cNvSpPr txBox="1"/>
          <p:nvPr>
            <p:ph idx="5" type="subTitle"/>
          </p:nvPr>
        </p:nvSpPr>
        <p:spPr>
          <a:xfrm>
            <a:off x="5733250" y="63252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40" name="Google Shape;340;g3ac7a3a9fbd_0_1764"/>
          <p:cNvSpPr txBox="1"/>
          <p:nvPr>
            <p:ph idx="6" type="subTitle"/>
          </p:nvPr>
        </p:nvSpPr>
        <p:spPr>
          <a:xfrm>
            <a:off x="5743450" y="69015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1" name="Google Shape;341;g3ac7a3a9fbd_0_1764"/>
          <p:cNvSpPr txBox="1"/>
          <p:nvPr>
            <p:ph idx="7" type="subTitle"/>
          </p:nvPr>
        </p:nvSpPr>
        <p:spPr>
          <a:xfrm>
            <a:off x="12958800" y="63252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42" name="Google Shape;342;g3ac7a3a9fbd_0_1764"/>
          <p:cNvSpPr txBox="1"/>
          <p:nvPr>
            <p:ph idx="8" type="subTitle"/>
          </p:nvPr>
        </p:nvSpPr>
        <p:spPr>
          <a:xfrm>
            <a:off x="12969000" y="69015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2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ac7a3a9fbd_0_1783"/>
          <p:cNvSpPr txBox="1"/>
          <p:nvPr>
            <p:ph type="title"/>
          </p:nvPr>
        </p:nvSpPr>
        <p:spPr>
          <a:xfrm>
            <a:off x="1426200" y="4102200"/>
            <a:ext cx="4517400" cy="2085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45" name="Google Shape;345;g3ac7a3a9fbd_0_1783"/>
          <p:cNvSpPr/>
          <p:nvPr/>
        </p:nvSpPr>
        <p:spPr>
          <a:xfrm rot="1083274">
            <a:off x="1928528" y="73626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3ac7a3a9fbd_0_1783"/>
          <p:cNvSpPr/>
          <p:nvPr/>
        </p:nvSpPr>
        <p:spPr>
          <a:xfrm>
            <a:off x="3709244" y="-319206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3ac7a3a9fbd_0_1783"/>
          <p:cNvSpPr/>
          <p:nvPr/>
        </p:nvSpPr>
        <p:spPr>
          <a:xfrm rot="6189788">
            <a:off x="4541912" y="18740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3ac7a3a9fbd_0_1783"/>
          <p:cNvSpPr/>
          <p:nvPr/>
        </p:nvSpPr>
        <p:spPr>
          <a:xfrm>
            <a:off x="441150" y="19327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3ac7a3a9fbd_0_1783"/>
          <p:cNvSpPr/>
          <p:nvPr/>
        </p:nvSpPr>
        <p:spPr>
          <a:xfrm>
            <a:off x="4987598" y="1359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3ac7a3a9fbd_0_1783"/>
          <p:cNvSpPr/>
          <p:nvPr/>
        </p:nvSpPr>
        <p:spPr>
          <a:xfrm rot="-1865343">
            <a:off x="2574205" y="7533122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  <a:reflection blurRad="0" dir="5400000" dist="285750" endA="0" endPos="30000" fadeDir="5400012" kx="0" rotWithShape="0" algn="bl" stA="70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3ac7a3a9fbd_0_1783"/>
          <p:cNvSpPr/>
          <p:nvPr/>
        </p:nvSpPr>
        <p:spPr>
          <a:xfrm>
            <a:off x="-166881" y="79088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3ac7a3a9fbd_0_1783"/>
          <p:cNvSpPr/>
          <p:nvPr/>
        </p:nvSpPr>
        <p:spPr>
          <a:xfrm>
            <a:off x="1538250" y="92081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ac7a3a9fbd_0_1793"/>
          <p:cNvSpPr/>
          <p:nvPr/>
        </p:nvSpPr>
        <p:spPr>
          <a:xfrm rot="1083334">
            <a:off x="16472253" y="-336546"/>
            <a:ext cx="1013708" cy="1790644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3ac7a3a9fbd_0_1793"/>
          <p:cNvSpPr/>
          <p:nvPr/>
        </p:nvSpPr>
        <p:spPr>
          <a:xfrm>
            <a:off x="15377044" y="-560356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g3ac7a3a9fbd_0_1793"/>
          <p:cNvSpPr/>
          <p:nvPr/>
        </p:nvSpPr>
        <p:spPr>
          <a:xfrm rot="6189788">
            <a:off x="18028362" y="2972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3ac7a3a9fbd_0_1793"/>
          <p:cNvSpPr/>
          <p:nvPr/>
        </p:nvSpPr>
        <p:spPr>
          <a:xfrm>
            <a:off x="14082200" y="3559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3ac7a3a9fbd_0_1793"/>
          <p:cNvSpPr/>
          <p:nvPr/>
        </p:nvSpPr>
        <p:spPr>
          <a:xfrm>
            <a:off x="554798" y="35595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3ac7a3a9fbd_0_1793"/>
          <p:cNvSpPr/>
          <p:nvPr/>
        </p:nvSpPr>
        <p:spPr>
          <a:xfrm>
            <a:off x="20" y="9838804"/>
            <a:ext cx="1647134" cy="1555642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3ac7a3a9fbd_0_1793"/>
          <p:cNvSpPr/>
          <p:nvPr/>
        </p:nvSpPr>
        <p:spPr>
          <a:xfrm rot="-1836933">
            <a:off x="2132923" y="9218995"/>
            <a:ext cx="671684" cy="83879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3ac7a3a9fbd_0_1793"/>
          <p:cNvSpPr/>
          <p:nvPr/>
        </p:nvSpPr>
        <p:spPr>
          <a:xfrm>
            <a:off x="3380600" y="9612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3ac7a3a9fbd_0_1793"/>
          <p:cNvSpPr/>
          <p:nvPr/>
        </p:nvSpPr>
        <p:spPr>
          <a:xfrm>
            <a:off x="129800" y="8752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3ac7a3a9fbd_0_1793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64" name="Google Shape;364;g3ac7a3a9fbd_0_1793"/>
          <p:cNvSpPr txBox="1"/>
          <p:nvPr>
            <p:ph idx="1" type="subTitle"/>
          </p:nvPr>
        </p:nvSpPr>
        <p:spPr>
          <a:xfrm>
            <a:off x="2096932" y="311742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5" name="Google Shape;365;g3ac7a3a9fbd_0_1793"/>
          <p:cNvSpPr txBox="1"/>
          <p:nvPr>
            <p:ph idx="2" type="subTitle"/>
          </p:nvPr>
        </p:nvSpPr>
        <p:spPr>
          <a:xfrm>
            <a:off x="1432132" y="395069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6" name="Google Shape;366;g3ac7a3a9fbd_0_1793"/>
          <p:cNvSpPr txBox="1"/>
          <p:nvPr>
            <p:ph idx="3" type="subTitle"/>
          </p:nvPr>
        </p:nvSpPr>
        <p:spPr>
          <a:xfrm>
            <a:off x="7543807" y="311742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7" name="Google Shape;367;g3ac7a3a9fbd_0_1793"/>
          <p:cNvSpPr txBox="1"/>
          <p:nvPr>
            <p:ph idx="4" type="subTitle"/>
          </p:nvPr>
        </p:nvSpPr>
        <p:spPr>
          <a:xfrm>
            <a:off x="6879007" y="395069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8" name="Google Shape;368;g3ac7a3a9fbd_0_1793"/>
          <p:cNvSpPr txBox="1"/>
          <p:nvPr>
            <p:ph idx="5" type="subTitle"/>
          </p:nvPr>
        </p:nvSpPr>
        <p:spPr>
          <a:xfrm>
            <a:off x="12990707" y="311742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9" name="Google Shape;369;g3ac7a3a9fbd_0_1793"/>
          <p:cNvSpPr txBox="1"/>
          <p:nvPr>
            <p:ph idx="6" type="subTitle"/>
          </p:nvPr>
        </p:nvSpPr>
        <p:spPr>
          <a:xfrm>
            <a:off x="12325907" y="395069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70" name="Google Shape;370;g3ac7a3a9fbd_0_1793"/>
          <p:cNvSpPr txBox="1"/>
          <p:nvPr>
            <p:ph idx="7" type="subTitle"/>
          </p:nvPr>
        </p:nvSpPr>
        <p:spPr>
          <a:xfrm>
            <a:off x="2096932" y="645617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71" name="Google Shape;371;g3ac7a3a9fbd_0_1793"/>
          <p:cNvSpPr txBox="1"/>
          <p:nvPr>
            <p:ph idx="8" type="subTitle"/>
          </p:nvPr>
        </p:nvSpPr>
        <p:spPr>
          <a:xfrm>
            <a:off x="1432132" y="728944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72" name="Google Shape;372;g3ac7a3a9fbd_0_1793"/>
          <p:cNvSpPr txBox="1"/>
          <p:nvPr>
            <p:ph idx="9" type="subTitle"/>
          </p:nvPr>
        </p:nvSpPr>
        <p:spPr>
          <a:xfrm>
            <a:off x="7543807" y="645617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73" name="Google Shape;373;g3ac7a3a9fbd_0_1793"/>
          <p:cNvSpPr txBox="1"/>
          <p:nvPr>
            <p:ph idx="13" type="subTitle"/>
          </p:nvPr>
        </p:nvSpPr>
        <p:spPr>
          <a:xfrm>
            <a:off x="6879007" y="728944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74" name="Google Shape;374;g3ac7a3a9fbd_0_1793"/>
          <p:cNvSpPr txBox="1"/>
          <p:nvPr>
            <p:ph idx="14" type="subTitle"/>
          </p:nvPr>
        </p:nvSpPr>
        <p:spPr>
          <a:xfrm>
            <a:off x="12990707" y="645617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75" name="Google Shape;375;g3ac7a3a9fbd_0_1793"/>
          <p:cNvSpPr txBox="1"/>
          <p:nvPr>
            <p:ph idx="15" type="subTitle"/>
          </p:nvPr>
        </p:nvSpPr>
        <p:spPr>
          <a:xfrm>
            <a:off x="12325907" y="728944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6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ac7a3a9fbd_0_1816"/>
          <p:cNvSpPr/>
          <p:nvPr/>
        </p:nvSpPr>
        <p:spPr>
          <a:xfrm>
            <a:off x="1931300" y="5757100"/>
            <a:ext cx="1735800" cy="1735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  <a:reflection blurRad="0" dir="5400000" dist="209550" endA="0" endPos="24000" fadeDir="5400012" kx="0" rotWithShape="0" algn="bl" stA="24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3ac7a3a9fbd_0_1816"/>
          <p:cNvSpPr/>
          <p:nvPr/>
        </p:nvSpPr>
        <p:spPr>
          <a:xfrm>
            <a:off x="15065700" y="-1277900"/>
            <a:ext cx="3592200" cy="3592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3ac7a3a9fbd_0_1816"/>
          <p:cNvSpPr/>
          <p:nvPr/>
        </p:nvSpPr>
        <p:spPr>
          <a:xfrm rot="-5400000">
            <a:off x="9124165" y="8766081"/>
            <a:ext cx="2748954" cy="2596370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3ac7a3a9fbd_0_1816"/>
          <p:cNvSpPr/>
          <p:nvPr/>
        </p:nvSpPr>
        <p:spPr>
          <a:xfrm rot="-3325188">
            <a:off x="3785" y="-225092"/>
            <a:ext cx="1840599" cy="325129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81" name="Google Shape;381;g3ac7a3a9fbd_0_1816"/>
          <p:cNvSpPr/>
          <p:nvPr/>
        </p:nvSpPr>
        <p:spPr>
          <a:xfrm rot="701342">
            <a:off x="16901938" y="3881707"/>
            <a:ext cx="1656050" cy="2067884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82" name="Google Shape;382;g3ac7a3a9fbd_0_1816"/>
          <p:cNvSpPr/>
          <p:nvPr/>
        </p:nvSpPr>
        <p:spPr>
          <a:xfrm>
            <a:off x="3837889" y="1226150"/>
            <a:ext cx="304200" cy="304200"/>
          </a:xfrm>
          <a:prstGeom prst="ellipse">
            <a:avLst/>
          </a:prstGeom>
          <a:noFill/>
          <a:ln cap="flat" cmpd="sng" w="76200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3ac7a3a9fbd_0_1816"/>
          <p:cNvSpPr/>
          <p:nvPr/>
        </p:nvSpPr>
        <p:spPr>
          <a:xfrm>
            <a:off x="16709600" y="2647374"/>
            <a:ext cx="304200" cy="304200"/>
          </a:xfrm>
          <a:prstGeom prst="ellips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3ac7a3a9fbd_0_1816"/>
          <p:cNvSpPr/>
          <p:nvPr/>
        </p:nvSpPr>
        <p:spPr>
          <a:xfrm>
            <a:off x="8991850" y="8385600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g3ac7a3a9fbd_0_1816"/>
          <p:cNvSpPr/>
          <p:nvPr/>
        </p:nvSpPr>
        <p:spPr>
          <a:xfrm>
            <a:off x="13670050" y="601786"/>
            <a:ext cx="477000" cy="477000"/>
          </a:xfrm>
          <a:prstGeom prst="ellips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3ac7a3a9fbd_0_1816"/>
          <p:cNvSpPr txBox="1"/>
          <p:nvPr>
            <p:ph type="title"/>
          </p:nvPr>
        </p:nvSpPr>
        <p:spPr>
          <a:xfrm>
            <a:off x="3478850" y="1957250"/>
            <a:ext cx="11330400" cy="2359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87" name="Google Shape;387;g3ac7a3a9fbd_0_1816"/>
          <p:cNvSpPr txBox="1"/>
          <p:nvPr/>
        </p:nvSpPr>
        <p:spPr>
          <a:xfrm>
            <a:off x="1426200" y="8074650"/>
            <a:ext cx="5879400" cy="13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CREDITS: This presentation template was created by </a:t>
            </a:r>
            <a:r>
              <a:rPr lang="en-US" sz="2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including icons by </a:t>
            </a:r>
            <a:r>
              <a:rPr lang="en-US" sz="2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infographics &amp; images by </a:t>
            </a:r>
            <a:r>
              <a:rPr lang="en-US" sz="2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20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4">
  <p:cSld name="CUSTOM_7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ac7a3a9fbd_0_1828"/>
          <p:cNvSpPr/>
          <p:nvPr/>
        </p:nvSpPr>
        <p:spPr>
          <a:xfrm rot="1083274">
            <a:off x="1811128" y="-1118736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3ac7a3a9fbd_0_1828"/>
          <p:cNvSpPr/>
          <p:nvPr/>
        </p:nvSpPr>
        <p:spPr>
          <a:xfrm>
            <a:off x="13756300" y="-1962150"/>
            <a:ext cx="4846800" cy="4846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3ac7a3a9fbd_0_1828"/>
          <p:cNvSpPr/>
          <p:nvPr/>
        </p:nvSpPr>
        <p:spPr>
          <a:xfrm>
            <a:off x="-180056" y="8212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3ac7a3a9fbd_0_1828"/>
          <p:cNvSpPr/>
          <p:nvPr/>
        </p:nvSpPr>
        <p:spPr>
          <a:xfrm rot="6189788">
            <a:off x="10303212" y="82614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g3ac7a3a9fbd_0_1828"/>
          <p:cNvSpPr/>
          <p:nvPr/>
        </p:nvSpPr>
        <p:spPr>
          <a:xfrm>
            <a:off x="742850" y="19317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3ac7a3a9fbd_0_1828"/>
          <p:cNvSpPr txBox="1"/>
          <p:nvPr>
            <p:ph type="title"/>
          </p:nvPr>
        </p:nvSpPr>
        <p:spPr>
          <a:xfrm>
            <a:off x="1426200" y="2236000"/>
            <a:ext cx="4371000" cy="290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95" name="Google Shape;395;g3ac7a3a9fbd_0_1828"/>
          <p:cNvSpPr txBox="1"/>
          <p:nvPr>
            <p:ph idx="1" type="subTitle"/>
          </p:nvPr>
        </p:nvSpPr>
        <p:spPr>
          <a:xfrm>
            <a:off x="1426200" y="5161619"/>
            <a:ext cx="4371000" cy="2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0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0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6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1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61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6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2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62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62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62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6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4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64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6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5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6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theme" Target="../theme/theme3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6"/>
            </a:gs>
            <a:gs pos="65000">
              <a:schemeClr val="accent5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c7a3a9fbd_0_1524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86" name="Google Shape;86;g3ac7a3a9fbd_0_1524"/>
          <p:cNvSpPr txBox="1"/>
          <p:nvPr>
            <p:ph idx="1" type="body"/>
          </p:nvPr>
        </p:nvSpPr>
        <p:spPr>
          <a:xfrm>
            <a:off x="1426200" y="2304950"/>
            <a:ext cx="154356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31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●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31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○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31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■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31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●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31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○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31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■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31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●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31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○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31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■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3.png"/><Relationship Id="rId7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40.png"/><Relationship Id="rId5" Type="http://schemas.openxmlformats.org/officeDocument/2006/relationships/image" Target="../media/image18.png"/><Relationship Id="rId6" Type="http://schemas.openxmlformats.org/officeDocument/2006/relationships/image" Target="../media/image3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3.png"/><Relationship Id="rId4" Type="http://schemas.openxmlformats.org/officeDocument/2006/relationships/image" Target="../media/image3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6.png"/><Relationship Id="rId4" Type="http://schemas.openxmlformats.org/officeDocument/2006/relationships/image" Target="../media/image27.png"/><Relationship Id="rId5" Type="http://schemas.openxmlformats.org/officeDocument/2006/relationships/image" Target="../media/image47.png"/><Relationship Id="rId6" Type="http://schemas.openxmlformats.org/officeDocument/2006/relationships/image" Target="../media/image10.png"/><Relationship Id="rId7" Type="http://schemas.openxmlformats.org/officeDocument/2006/relationships/image" Target="../media/image13.png"/><Relationship Id="rId8" Type="http://schemas.openxmlformats.org/officeDocument/2006/relationships/image" Target="../media/image55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FAbV_5c2DspgE43hFoHvFybVMdl9kb5V/view" TargetMode="External"/><Relationship Id="rId4" Type="http://schemas.openxmlformats.org/officeDocument/2006/relationships/image" Target="../media/image41.jpg"/><Relationship Id="rId5" Type="http://schemas.openxmlformats.org/officeDocument/2006/relationships/image" Target="../media/image36.png"/><Relationship Id="rId6" Type="http://schemas.openxmlformats.org/officeDocument/2006/relationships/image" Target="../media/image27.png"/><Relationship Id="rId7" Type="http://schemas.openxmlformats.org/officeDocument/2006/relationships/image" Target="../media/image10.png"/><Relationship Id="rId8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6.png"/><Relationship Id="rId4" Type="http://schemas.openxmlformats.org/officeDocument/2006/relationships/image" Target="../media/image27.png"/><Relationship Id="rId5" Type="http://schemas.openxmlformats.org/officeDocument/2006/relationships/image" Target="../media/image47.png"/><Relationship Id="rId6" Type="http://schemas.openxmlformats.org/officeDocument/2006/relationships/image" Target="../media/image10.png"/><Relationship Id="rId7" Type="http://schemas.openxmlformats.org/officeDocument/2006/relationships/image" Target="../media/image13.png"/><Relationship Id="rId8" Type="http://schemas.openxmlformats.org/officeDocument/2006/relationships/image" Target="../media/image5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5.png"/><Relationship Id="rId4" Type="http://schemas.openxmlformats.org/officeDocument/2006/relationships/image" Target="../media/image52.png"/><Relationship Id="rId9" Type="http://schemas.openxmlformats.org/officeDocument/2006/relationships/image" Target="../media/image45.png"/><Relationship Id="rId5" Type="http://schemas.openxmlformats.org/officeDocument/2006/relationships/image" Target="../media/image43.png"/><Relationship Id="rId6" Type="http://schemas.openxmlformats.org/officeDocument/2006/relationships/image" Target="../media/image29.png"/><Relationship Id="rId7" Type="http://schemas.openxmlformats.org/officeDocument/2006/relationships/image" Target="../media/image49.png"/><Relationship Id="rId8" Type="http://schemas.openxmlformats.org/officeDocument/2006/relationships/image" Target="../media/image44.png"/><Relationship Id="rId11" Type="http://schemas.openxmlformats.org/officeDocument/2006/relationships/image" Target="../media/image1.png"/><Relationship Id="rId10" Type="http://schemas.openxmlformats.org/officeDocument/2006/relationships/image" Target="../media/image5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46.png"/><Relationship Id="rId5" Type="http://schemas.openxmlformats.org/officeDocument/2006/relationships/image" Target="../media/image50.png"/><Relationship Id="rId6" Type="http://schemas.openxmlformats.org/officeDocument/2006/relationships/image" Target="../media/image5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0.png"/><Relationship Id="rId5" Type="http://schemas.openxmlformats.org/officeDocument/2006/relationships/image" Target="../media/image9.png"/><Relationship Id="rId6" Type="http://schemas.openxmlformats.org/officeDocument/2006/relationships/image" Target="../media/image14.png"/><Relationship Id="rId7" Type="http://schemas.openxmlformats.org/officeDocument/2006/relationships/image" Target="../media/image31.png"/><Relationship Id="rId8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1.png"/><Relationship Id="rId9" Type="http://schemas.openxmlformats.org/officeDocument/2006/relationships/image" Target="../media/image15.png"/><Relationship Id="rId5" Type="http://schemas.openxmlformats.org/officeDocument/2006/relationships/image" Target="../media/image8.png"/><Relationship Id="rId6" Type="http://schemas.openxmlformats.org/officeDocument/2006/relationships/image" Target="../media/image3.png"/><Relationship Id="rId7" Type="http://schemas.openxmlformats.org/officeDocument/2006/relationships/image" Target="../media/image7.png"/><Relationship Id="rId8" Type="http://schemas.openxmlformats.org/officeDocument/2006/relationships/image" Target="../media/image18.png"/><Relationship Id="rId11" Type="http://schemas.openxmlformats.org/officeDocument/2006/relationships/image" Target="../media/image28.png"/><Relationship Id="rId10" Type="http://schemas.openxmlformats.org/officeDocument/2006/relationships/image" Target="../media/image20.png"/><Relationship Id="rId12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2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29.png"/><Relationship Id="rId5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2.png"/><Relationship Id="rId4" Type="http://schemas.openxmlformats.org/officeDocument/2006/relationships/image" Target="../media/image18.png"/><Relationship Id="rId5" Type="http://schemas.openxmlformats.org/officeDocument/2006/relationships/image" Target="../media/image24.png"/><Relationship Id="rId6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29.png"/><Relationship Id="rId5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47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"/>
          <p:cNvSpPr/>
          <p:nvPr/>
        </p:nvSpPr>
        <p:spPr>
          <a:xfrm>
            <a:off x="-464819" y="5143500"/>
            <a:ext cx="19217438" cy="5104592"/>
          </a:xfrm>
          <a:custGeom>
            <a:rect b="b" l="l" r="r" t="t"/>
            <a:pathLst>
              <a:path extrusionOk="0" h="5104592" w="19217438">
                <a:moveTo>
                  <a:pt x="0" y="0"/>
                </a:moveTo>
                <a:lnTo>
                  <a:pt x="19217438" y="0"/>
                </a:lnTo>
                <a:lnTo>
                  <a:pt x="19217438" y="5104592"/>
                </a:lnTo>
                <a:lnTo>
                  <a:pt x="0" y="51045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5" name="Google Shape;405;p1"/>
          <p:cNvSpPr/>
          <p:nvPr/>
        </p:nvSpPr>
        <p:spPr>
          <a:xfrm>
            <a:off x="0" y="1510370"/>
            <a:ext cx="18288174" cy="4148120"/>
          </a:xfrm>
          <a:custGeom>
            <a:rect b="b" l="l" r="r" t="t"/>
            <a:pathLst>
              <a:path extrusionOk="0" h="4148120" w="18288174">
                <a:moveTo>
                  <a:pt x="0" y="0"/>
                </a:moveTo>
                <a:lnTo>
                  <a:pt x="18288174" y="0"/>
                </a:lnTo>
                <a:lnTo>
                  <a:pt x="18288174" y="4148120"/>
                </a:lnTo>
                <a:lnTo>
                  <a:pt x="0" y="41481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6" name="Google Shape;406;p1"/>
          <p:cNvSpPr/>
          <p:nvPr/>
        </p:nvSpPr>
        <p:spPr>
          <a:xfrm>
            <a:off x="2791450" y="1724700"/>
            <a:ext cx="12704921" cy="6837521"/>
          </a:xfrm>
          <a:custGeom>
            <a:rect b="b" l="l" r="r" t="t"/>
            <a:pathLst>
              <a:path extrusionOk="0" h="9116695" w="16939895">
                <a:moveTo>
                  <a:pt x="0" y="1548257"/>
                </a:moveTo>
                <a:cubicBezTo>
                  <a:pt x="0" y="693166"/>
                  <a:pt x="693166" y="0"/>
                  <a:pt x="1548257" y="0"/>
                </a:cubicBezTo>
                <a:lnTo>
                  <a:pt x="15391637" y="0"/>
                </a:lnTo>
                <a:cubicBezTo>
                  <a:pt x="16246728" y="0"/>
                  <a:pt x="16939895" y="693166"/>
                  <a:pt x="16939895" y="1548257"/>
                </a:cubicBezTo>
                <a:lnTo>
                  <a:pt x="16939895" y="7568438"/>
                </a:lnTo>
                <a:cubicBezTo>
                  <a:pt x="16939895" y="8423529"/>
                  <a:pt x="16246728" y="9116695"/>
                  <a:pt x="15391637" y="9116695"/>
                </a:cubicBezTo>
                <a:lnTo>
                  <a:pt x="1548257" y="9116695"/>
                </a:lnTo>
                <a:cubicBezTo>
                  <a:pt x="693166" y="9116822"/>
                  <a:pt x="0" y="8423656"/>
                  <a:pt x="0" y="7568438"/>
                </a:cubicBezTo>
                <a:close/>
              </a:path>
            </a:pathLst>
          </a:custGeom>
          <a:solidFill>
            <a:srgbClr val="0F1524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"/>
          <p:cNvSpPr/>
          <p:nvPr/>
        </p:nvSpPr>
        <p:spPr>
          <a:xfrm>
            <a:off x="2985500" y="1903200"/>
            <a:ext cx="12316778" cy="6480620"/>
          </a:xfrm>
          <a:custGeom>
            <a:rect b="b" l="l" r="r" t="t"/>
            <a:pathLst>
              <a:path extrusionOk="0" h="8640826" w="16422370">
                <a:moveTo>
                  <a:pt x="0" y="1386713"/>
                </a:moveTo>
                <a:cubicBezTo>
                  <a:pt x="0" y="620522"/>
                  <a:pt x="624459" y="0"/>
                  <a:pt x="1394206" y="0"/>
                </a:cubicBezTo>
                <a:lnTo>
                  <a:pt x="15028163" y="0"/>
                </a:lnTo>
                <a:lnTo>
                  <a:pt x="15028163" y="50800"/>
                </a:lnTo>
                <a:lnTo>
                  <a:pt x="15028163" y="0"/>
                </a:lnTo>
                <a:cubicBezTo>
                  <a:pt x="15797910" y="0"/>
                  <a:pt x="16422370" y="620522"/>
                  <a:pt x="16422370" y="1386713"/>
                </a:cubicBezTo>
                <a:lnTo>
                  <a:pt x="16371570" y="1386713"/>
                </a:lnTo>
                <a:lnTo>
                  <a:pt x="16422370" y="1386713"/>
                </a:lnTo>
                <a:lnTo>
                  <a:pt x="16422370" y="7254113"/>
                </a:lnTo>
                <a:lnTo>
                  <a:pt x="16371570" y="7254113"/>
                </a:lnTo>
                <a:lnTo>
                  <a:pt x="16422370" y="7254113"/>
                </a:lnTo>
                <a:cubicBezTo>
                  <a:pt x="16422370" y="8020177"/>
                  <a:pt x="15797910" y="8640826"/>
                  <a:pt x="15028163" y="8640826"/>
                </a:cubicBezTo>
                <a:lnTo>
                  <a:pt x="15028163" y="8590026"/>
                </a:lnTo>
                <a:lnTo>
                  <a:pt x="15028163" y="8640826"/>
                </a:lnTo>
                <a:lnTo>
                  <a:pt x="1394206" y="8640826"/>
                </a:lnTo>
                <a:lnTo>
                  <a:pt x="1394206" y="8590026"/>
                </a:lnTo>
                <a:lnTo>
                  <a:pt x="1394206" y="8640826"/>
                </a:lnTo>
                <a:cubicBezTo>
                  <a:pt x="624459" y="8640826"/>
                  <a:pt x="0" y="8020177"/>
                  <a:pt x="0" y="7254113"/>
                </a:cubicBezTo>
                <a:lnTo>
                  <a:pt x="0" y="1386713"/>
                </a:lnTo>
                <a:lnTo>
                  <a:pt x="50800" y="1386713"/>
                </a:lnTo>
                <a:lnTo>
                  <a:pt x="0" y="1386713"/>
                </a:lnTo>
                <a:moveTo>
                  <a:pt x="101600" y="1386713"/>
                </a:moveTo>
                <a:lnTo>
                  <a:pt x="101600" y="7254113"/>
                </a:lnTo>
                <a:lnTo>
                  <a:pt x="50800" y="7254113"/>
                </a:lnTo>
                <a:lnTo>
                  <a:pt x="101600" y="7254113"/>
                </a:lnTo>
                <a:cubicBezTo>
                  <a:pt x="101600" y="7963535"/>
                  <a:pt x="680085" y="8539226"/>
                  <a:pt x="1394206" y="8539226"/>
                </a:cubicBezTo>
                <a:lnTo>
                  <a:pt x="15028163" y="8539226"/>
                </a:lnTo>
                <a:cubicBezTo>
                  <a:pt x="15742284" y="8539226"/>
                  <a:pt x="16320770" y="7963662"/>
                  <a:pt x="16320770" y="7254113"/>
                </a:cubicBezTo>
                <a:lnTo>
                  <a:pt x="16320770" y="1386713"/>
                </a:lnTo>
                <a:cubicBezTo>
                  <a:pt x="16320770" y="677164"/>
                  <a:pt x="15742413" y="101600"/>
                  <a:pt x="15028163" y="101600"/>
                </a:cubicBezTo>
                <a:lnTo>
                  <a:pt x="1394206" y="101600"/>
                </a:lnTo>
                <a:lnTo>
                  <a:pt x="1394206" y="50800"/>
                </a:lnTo>
                <a:lnTo>
                  <a:pt x="1394206" y="101600"/>
                </a:lnTo>
                <a:cubicBezTo>
                  <a:pt x="680085" y="101600"/>
                  <a:pt x="101600" y="677164"/>
                  <a:pt x="101600" y="1386713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"/>
          <p:cNvSpPr txBox="1"/>
          <p:nvPr/>
        </p:nvSpPr>
        <p:spPr>
          <a:xfrm>
            <a:off x="2922395" y="3025729"/>
            <a:ext cx="12574200" cy="48762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400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CYBER 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400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ESCAPE</a:t>
            </a:r>
            <a:endParaRPr/>
          </a:p>
        </p:txBody>
      </p:sp>
      <p:sp>
        <p:nvSpPr>
          <p:cNvPr id="409" name="Google Shape;409;p1"/>
          <p:cNvSpPr/>
          <p:nvPr/>
        </p:nvSpPr>
        <p:spPr>
          <a:xfrm>
            <a:off x="6912267" y="7573424"/>
            <a:ext cx="786210" cy="765727"/>
          </a:xfrm>
          <a:custGeom>
            <a:rect b="b" l="l" r="r" t="t"/>
            <a:pathLst>
              <a:path extrusionOk="0" h="1147156" w="1177842">
                <a:moveTo>
                  <a:pt x="0" y="0"/>
                </a:moveTo>
                <a:lnTo>
                  <a:pt x="1177842" y="0"/>
                </a:lnTo>
                <a:lnTo>
                  <a:pt x="1177842" y="1147156"/>
                </a:lnTo>
                <a:lnTo>
                  <a:pt x="0" y="11471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516501" r="-170033" t="-34609"/>
            </a:stretch>
          </a:blipFill>
          <a:ln>
            <a:noFill/>
          </a:ln>
        </p:spPr>
      </p:sp>
      <p:sp>
        <p:nvSpPr>
          <p:cNvPr id="410" name="Google Shape;410;p1"/>
          <p:cNvSpPr/>
          <p:nvPr/>
        </p:nvSpPr>
        <p:spPr>
          <a:xfrm>
            <a:off x="8903913" y="7528754"/>
            <a:ext cx="830880" cy="855069"/>
          </a:xfrm>
          <a:custGeom>
            <a:rect b="b" l="l" r="r" t="t"/>
            <a:pathLst>
              <a:path extrusionOk="0" h="1281002" w="1244764">
                <a:moveTo>
                  <a:pt x="0" y="0"/>
                </a:moveTo>
                <a:lnTo>
                  <a:pt x="1244764" y="0"/>
                </a:lnTo>
                <a:lnTo>
                  <a:pt x="1244764" y="1281002"/>
                </a:lnTo>
                <a:lnTo>
                  <a:pt x="0" y="12810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491984" r="-152284" t="-20548"/>
            </a:stretch>
          </a:blipFill>
          <a:ln>
            <a:noFill/>
          </a:ln>
        </p:spPr>
      </p:sp>
      <p:sp>
        <p:nvSpPr>
          <p:cNvPr id="411" name="Google Shape;411;p1"/>
          <p:cNvSpPr/>
          <p:nvPr/>
        </p:nvSpPr>
        <p:spPr>
          <a:xfrm>
            <a:off x="10604791" y="7575660"/>
            <a:ext cx="953336" cy="761260"/>
          </a:xfrm>
          <a:custGeom>
            <a:rect b="b" l="l" r="r" t="t"/>
            <a:pathLst>
              <a:path extrusionOk="0" h="1140464" w="1428219">
                <a:moveTo>
                  <a:pt x="0" y="0"/>
                </a:moveTo>
                <a:lnTo>
                  <a:pt x="1428219" y="0"/>
                </a:lnTo>
                <a:lnTo>
                  <a:pt x="1428219" y="1140463"/>
                </a:lnTo>
                <a:lnTo>
                  <a:pt x="0" y="11404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538040" t="-33178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7"/>
          <p:cNvSpPr/>
          <p:nvPr/>
        </p:nvSpPr>
        <p:spPr>
          <a:xfrm>
            <a:off x="451546" y="1744952"/>
            <a:ext cx="806900" cy="751100"/>
          </a:xfrm>
          <a:custGeom>
            <a:rect b="b" l="l" r="r" t="t"/>
            <a:pathLst>
              <a:path extrusionOk="0" h="751100" w="806900">
                <a:moveTo>
                  <a:pt x="0" y="0"/>
                </a:moveTo>
                <a:lnTo>
                  <a:pt x="806900" y="0"/>
                </a:lnTo>
                <a:lnTo>
                  <a:pt x="806900" y="751100"/>
                </a:lnTo>
                <a:lnTo>
                  <a:pt x="0" y="751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39" name="Google Shape;739;p17"/>
          <p:cNvSpPr/>
          <p:nvPr/>
        </p:nvSpPr>
        <p:spPr>
          <a:xfrm>
            <a:off x="249880" y="7870042"/>
            <a:ext cx="1007041" cy="1065756"/>
          </a:xfrm>
          <a:custGeom>
            <a:rect b="b" l="l" r="r" t="t"/>
            <a:pathLst>
              <a:path extrusionOk="0" h="1065756" w="1007041">
                <a:moveTo>
                  <a:pt x="0" y="0"/>
                </a:moveTo>
                <a:lnTo>
                  <a:pt x="1007042" y="0"/>
                </a:lnTo>
                <a:lnTo>
                  <a:pt x="1007042" y="1065756"/>
                </a:lnTo>
                <a:lnTo>
                  <a:pt x="0" y="1065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40" name="Google Shape;740;p17"/>
          <p:cNvSpPr/>
          <p:nvPr/>
        </p:nvSpPr>
        <p:spPr>
          <a:xfrm>
            <a:off x="2873296" y="160618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17"/>
          <p:cNvSpPr/>
          <p:nvPr/>
        </p:nvSpPr>
        <p:spPr>
          <a:xfrm>
            <a:off x="1235396" y="98713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17"/>
          <p:cNvSpPr/>
          <p:nvPr/>
        </p:nvSpPr>
        <p:spPr>
          <a:xfrm>
            <a:off x="7584188" y="1367576"/>
            <a:ext cx="7738171" cy="4361234"/>
          </a:xfrm>
          <a:custGeom>
            <a:rect b="b" l="l" r="r" t="t"/>
            <a:pathLst>
              <a:path extrusionOk="0" h="5270373" w="9351264">
                <a:moveTo>
                  <a:pt x="0" y="895096"/>
                </a:moveTo>
                <a:cubicBezTo>
                  <a:pt x="0" y="400685"/>
                  <a:pt x="400685" y="0"/>
                  <a:pt x="895096" y="0"/>
                </a:cubicBezTo>
                <a:lnTo>
                  <a:pt x="8456168" y="0"/>
                </a:lnTo>
                <a:cubicBezTo>
                  <a:pt x="8950452" y="0"/>
                  <a:pt x="9351264" y="400685"/>
                  <a:pt x="9351264" y="895096"/>
                </a:cubicBezTo>
                <a:lnTo>
                  <a:pt x="9351264" y="4375277"/>
                </a:lnTo>
                <a:cubicBezTo>
                  <a:pt x="9351264" y="4869561"/>
                  <a:pt x="8950579" y="5270373"/>
                  <a:pt x="8456168" y="5270373"/>
                </a:cubicBezTo>
                <a:lnTo>
                  <a:pt x="895096" y="5270373"/>
                </a:lnTo>
                <a:cubicBezTo>
                  <a:pt x="400685" y="5270373"/>
                  <a:pt x="0" y="4869688"/>
                  <a:pt x="0" y="4375277"/>
                </a:cubicBezTo>
                <a:close/>
              </a:path>
            </a:pathLst>
          </a:custGeom>
          <a:solidFill>
            <a:srgbClr val="0F1524">
              <a:alpha val="5098"/>
            </a:srgbClr>
          </a:solidFill>
          <a:ln>
            <a:noFill/>
          </a:ln>
        </p:spPr>
        <p:txBody>
          <a:bodyPr anchorCtr="0" anchor="ctr" bIns="100750" lIns="100750" spcFirstLastPara="1" rIns="100750" wrap="square" tIns="10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3" name="Google Shape;743;p17"/>
          <p:cNvCxnSpPr/>
          <p:nvPr/>
        </p:nvCxnSpPr>
        <p:spPr>
          <a:xfrm rot="29304">
            <a:off x="7777977" y="2432849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4" name="Google Shape;744;p17"/>
          <p:cNvCxnSpPr/>
          <p:nvPr/>
        </p:nvCxnSpPr>
        <p:spPr>
          <a:xfrm rot="29304">
            <a:off x="7777977" y="2867703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5" name="Google Shape;745;p17"/>
          <p:cNvCxnSpPr/>
          <p:nvPr/>
        </p:nvCxnSpPr>
        <p:spPr>
          <a:xfrm rot="29304">
            <a:off x="7777977" y="3302557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6" name="Google Shape;746;p17"/>
          <p:cNvCxnSpPr/>
          <p:nvPr/>
        </p:nvCxnSpPr>
        <p:spPr>
          <a:xfrm rot="29304">
            <a:off x="7777977" y="3737411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7" name="Google Shape;747;p17"/>
          <p:cNvCxnSpPr/>
          <p:nvPr/>
        </p:nvCxnSpPr>
        <p:spPr>
          <a:xfrm rot="29304">
            <a:off x="7777977" y="4172265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8" name="Google Shape;748;p17"/>
          <p:cNvCxnSpPr/>
          <p:nvPr/>
        </p:nvCxnSpPr>
        <p:spPr>
          <a:xfrm rot="29304">
            <a:off x="7777977" y="4607119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9" name="Google Shape;749;p17"/>
          <p:cNvCxnSpPr/>
          <p:nvPr/>
        </p:nvCxnSpPr>
        <p:spPr>
          <a:xfrm rot="29304">
            <a:off x="7777977" y="5041973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0" name="Google Shape;750;p17"/>
          <p:cNvCxnSpPr/>
          <p:nvPr/>
        </p:nvCxnSpPr>
        <p:spPr>
          <a:xfrm rot="29304">
            <a:off x="7777977" y="1997995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1" name="Google Shape;751;p17"/>
          <p:cNvSpPr/>
          <p:nvPr/>
        </p:nvSpPr>
        <p:spPr>
          <a:xfrm>
            <a:off x="7745328" y="1535977"/>
            <a:ext cx="7415116" cy="4024307"/>
          </a:xfrm>
          <a:custGeom>
            <a:rect b="b" l="l" r="r" t="t"/>
            <a:pathLst>
              <a:path extrusionOk="0" h="4863211" w="8960865">
                <a:moveTo>
                  <a:pt x="0" y="795655"/>
                </a:moveTo>
                <a:cubicBezTo>
                  <a:pt x="0" y="355727"/>
                  <a:pt x="359918" y="0"/>
                  <a:pt x="803021" y="0"/>
                </a:cubicBezTo>
                <a:lnTo>
                  <a:pt x="8157845" y="0"/>
                </a:lnTo>
                <a:lnTo>
                  <a:pt x="8157845" y="50800"/>
                </a:lnTo>
                <a:lnTo>
                  <a:pt x="8157845" y="0"/>
                </a:lnTo>
                <a:cubicBezTo>
                  <a:pt x="8600821" y="0"/>
                  <a:pt x="8960865" y="355727"/>
                  <a:pt x="8960865" y="795655"/>
                </a:cubicBezTo>
                <a:lnTo>
                  <a:pt x="8910065" y="795655"/>
                </a:lnTo>
                <a:lnTo>
                  <a:pt x="8960865" y="795655"/>
                </a:lnTo>
                <a:lnTo>
                  <a:pt x="8960865" y="4067556"/>
                </a:lnTo>
                <a:lnTo>
                  <a:pt x="8910065" y="4067556"/>
                </a:lnTo>
                <a:lnTo>
                  <a:pt x="8960865" y="4067556"/>
                </a:lnTo>
                <a:cubicBezTo>
                  <a:pt x="8960865" y="4507484"/>
                  <a:pt x="8600948" y="4863211"/>
                  <a:pt x="8157845" y="4863211"/>
                </a:cubicBezTo>
                <a:lnTo>
                  <a:pt x="8157845" y="4812411"/>
                </a:lnTo>
                <a:lnTo>
                  <a:pt x="8157845" y="4863211"/>
                </a:lnTo>
                <a:lnTo>
                  <a:pt x="803021" y="4863211"/>
                </a:lnTo>
                <a:lnTo>
                  <a:pt x="803021" y="4812411"/>
                </a:lnTo>
                <a:lnTo>
                  <a:pt x="803021" y="4863211"/>
                </a:lnTo>
                <a:cubicBezTo>
                  <a:pt x="359918" y="4863211"/>
                  <a:pt x="0" y="4507357"/>
                  <a:pt x="0" y="4067556"/>
                </a:cubicBezTo>
                <a:lnTo>
                  <a:pt x="0" y="795655"/>
                </a:lnTo>
                <a:lnTo>
                  <a:pt x="50800" y="795655"/>
                </a:lnTo>
                <a:lnTo>
                  <a:pt x="0" y="795655"/>
                </a:lnTo>
                <a:moveTo>
                  <a:pt x="101600" y="795655"/>
                </a:moveTo>
                <a:lnTo>
                  <a:pt x="101600" y="4067556"/>
                </a:lnTo>
                <a:lnTo>
                  <a:pt x="50800" y="4067556"/>
                </a:lnTo>
                <a:lnTo>
                  <a:pt x="101600" y="4067556"/>
                </a:lnTo>
                <a:cubicBezTo>
                  <a:pt x="101600" y="4450461"/>
                  <a:pt x="415163" y="4761611"/>
                  <a:pt x="803021" y="4761611"/>
                </a:cubicBezTo>
                <a:lnTo>
                  <a:pt x="8157845" y="4761611"/>
                </a:lnTo>
                <a:cubicBezTo>
                  <a:pt x="8545702" y="4761611"/>
                  <a:pt x="8859265" y="4450334"/>
                  <a:pt x="8859265" y="4067556"/>
                </a:cubicBezTo>
                <a:lnTo>
                  <a:pt x="8859265" y="795655"/>
                </a:lnTo>
                <a:cubicBezTo>
                  <a:pt x="8859139" y="412877"/>
                  <a:pt x="8545703" y="101600"/>
                  <a:pt x="8157845" y="101600"/>
                </a:cubicBezTo>
                <a:lnTo>
                  <a:pt x="803021" y="101600"/>
                </a:lnTo>
                <a:lnTo>
                  <a:pt x="803021" y="50800"/>
                </a:lnTo>
                <a:lnTo>
                  <a:pt x="803021" y="101600"/>
                </a:lnTo>
                <a:cubicBezTo>
                  <a:pt x="415163" y="101600"/>
                  <a:pt x="101600" y="412877"/>
                  <a:pt x="101600" y="795655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100750" lIns="100750" spcFirstLastPara="1" rIns="100750" wrap="square" tIns="10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7"/>
          <p:cNvSpPr/>
          <p:nvPr/>
        </p:nvSpPr>
        <p:spPr>
          <a:xfrm>
            <a:off x="2965650" y="8207017"/>
            <a:ext cx="3193446" cy="2098487"/>
          </a:xfrm>
          <a:custGeom>
            <a:rect b="b" l="l" r="r" t="t"/>
            <a:pathLst>
              <a:path extrusionOk="0" h="2535936" w="3859149">
                <a:moveTo>
                  <a:pt x="0" y="910717"/>
                </a:moveTo>
                <a:cubicBezTo>
                  <a:pt x="0" y="407035"/>
                  <a:pt x="413893" y="0"/>
                  <a:pt x="923036" y="0"/>
                </a:cubicBezTo>
                <a:lnTo>
                  <a:pt x="2936113" y="0"/>
                </a:lnTo>
                <a:lnTo>
                  <a:pt x="2936113" y="50800"/>
                </a:lnTo>
                <a:lnTo>
                  <a:pt x="2936113" y="0"/>
                </a:lnTo>
                <a:lnTo>
                  <a:pt x="2936113" y="50800"/>
                </a:lnTo>
                <a:lnTo>
                  <a:pt x="2936113" y="0"/>
                </a:lnTo>
                <a:cubicBezTo>
                  <a:pt x="3445256" y="0"/>
                  <a:pt x="3859149" y="407035"/>
                  <a:pt x="3859149" y="910717"/>
                </a:cubicBezTo>
                <a:lnTo>
                  <a:pt x="3859149" y="1625219"/>
                </a:lnTo>
                <a:lnTo>
                  <a:pt x="3808349" y="1625219"/>
                </a:lnTo>
                <a:lnTo>
                  <a:pt x="3859149" y="1625219"/>
                </a:lnTo>
                <a:cubicBezTo>
                  <a:pt x="3859149" y="2128901"/>
                  <a:pt x="3445256" y="2535936"/>
                  <a:pt x="2936113" y="2535936"/>
                </a:cubicBezTo>
                <a:lnTo>
                  <a:pt x="2936113" y="2485136"/>
                </a:lnTo>
                <a:lnTo>
                  <a:pt x="2936113" y="2535936"/>
                </a:lnTo>
                <a:lnTo>
                  <a:pt x="923036" y="2535936"/>
                </a:lnTo>
                <a:lnTo>
                  <a:pt x="923036" y="2485136"/>
                </a:lnTo>
                <a:lnTo>
                  <a:pt x="923036" y="2535936"/>
                </a:lnTo>
                <a:cubicBezTo>
                  <a:pt x="413893" y="2536063"/>
                  <a:pt x="0" y="2128901"/>
                  <a:pt x="0" y="1625219"/>
                </a:cubicBezTo>
                <a:lnTo>
                  <a:pt x="0" y="910717"/>
                </a:lnTo>
                <a:lnTo>
                  <a:pt x="50800" y="910717"/>
                </a:lnTo>
                <a:lnTo>
                  <a:pt x="0" y="910717"/>
                </a:lnTo>
                <a:moveTo>
                  <a:pt x="101600" y="910717"/>
                </a:moveTo>
                <a:lnTo>
                  <a:pt x="101600" y="1625219"/>
                </a:lnTo>
                <a:lnTo>
                  <a:pt x="50800" y="1625219"/>
                </a:lnTo>
                <a:lnTo>
                  <a:pt x="101600" y="1625219"/>
                </a:lnTo>
                <a:cubicBezTo>
                  <a:pt x="101600" y="2071370"/>
                  <a:pt x="468630" y="2434336"/>
                  <a:pt x="923036" y="2434336"/>
                </a:cubicBezTo>
                <a:lnTo>
                  <a:pt x="2936113" y="2434336"/>
                </a:lnTo>
                <a:cubicBezTo>
                  <a:pt x="3390519" y="2434336"/>
                  <a:pt x="3757549" y="2071370"/>
                  <a:pt x="3757549" y="1625219"/>
                </a:cubicBezTo>
                <a:lnTo>
                  <a:pt x="3757549" y="910717"/>
                </a:lnTo>
                <a:lnTo>
                  <a:pt x="3808349" y="910717"/>
                </a:lnTo>
                <a:lnTo>
                  <a:pt x="3757549" y="910717"/>
                </a:lnTo>
                <a:cubicBezTo>
                  <a:pt x="3757549" y="464566"/>
                  <a:pt x="3390519" y="101600"/>
                  <a:pt x="2936113" y="101600"/>
                </a:cubicBezTo>
                <a:lnTo>
                  <a:pt x="923036" y="101600"/>
                </a:lnTo>
                <a:lnTo>
                  <a:pt x="923036" y="50800"/>
                </a:lnTo>
                <a:lnTo>
                  <a:pt x="923036" y="101600"/>
                </a:lnTo>
                <a:cubicBezTo>
                  <a:pt x="468630" y="101600"/>
                  <a:pt x="101600" y="464566"/>
                  <a:pt x="101600" y="910717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100750" lIns="100750" spcFirstLastPara="1" rIns="100750" wrap="square" tIns="10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17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ARQUITECTURA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54" name="Google Shape;754;p17"/>
          <p:cNvSpPr/>
          <p:nvPr/>
        </p:nvSpPr>
        <p:spPr>
          <a:xfrm>
            <a:off x="15542944" y="-491594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55" name="Google Shape;755;p17"/>
          <p:cNvSpPr/>
          <p:nvPr/>
        </p:nvSpPr>
        <p:spPr>
          <a:xfrm>
            <a:off x="14512620" y="5068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17"/>
          <p:cNvSpPr/>
          <p:nvPr/>
        </p:nvSpPr>
        <p:spPr>
          <a:xfrm>
            <a:off x="13010750" y="1140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17"/>
          <p:cNvSpPr/>
          <p:nvPr/>
        </p:nvSpPr>
        <p:spPr>
          <a:xfrm>
            <a:off x="17543048" y="482304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8" name="Google Shape;75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54875" y="2029338"/>
            <a:ext cx="11546100" cy="735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3aacd562b26_0_42"/>
          <p:cNvSpPr/>
          <p:nvPr/>
        </p:nvSpPr>
        <p:spPr>
          <a:xfrm>
            <a:off x="15970900" y="-594952"/>
            <a:ext cx="2630424" cy="2630424"/>
          </a:xfrm>
          <a:custGeom>
            <a:rect b="b" l="l" r="r" t="t"/>
            <a:pathLst>
              <a:path extrusionOk="0" h="3507232" w="3507232">
                <a:moveTo>
                  <a:pt x="0" y="1753616"/>
                </a:moveTo>
                <a:cubicBezTo>
                  <a:pt x="0" y="785114"/>
                  <a:pt x="785114" y="0"/>
                  <a:pt x="1753616" y="0"/>
                </a:cubicBezTo>
                <a:cubicBezTo>
                  <a:pt x="2722118" y="0"/>
                  <a:pt x="3507232" y="785114"/>
                  <a:pt x="3507232" y="1753616"/>
                </a:cubicBezTo>
                <a:cubicBezTo>
                  <a:pt x="3507232" y="2722118"/>
                  <a:pt x="2722118" y="3507232"/>
                  <a:pt x="1753616" y="3507232"/>
                </a:cubicBezTo>
                <a:cubicBezTo>
                  <a:pt x="785114" y="3507232"/>
                  <a:pt x="0" y="2722118"/>
                  <a:pt x="0" y="1753616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g3aacd562b26_0_42"/>
          <p:cNvSpPr/>
          <p:nvPr/>
        </p:nvSpPr>
        <p:spPr>
          <a:xfrm rot="-4496741">
            <a:off x="308383" y="7817882"/>
            <a:ext cx="1504676" cy="1504676"/>
          </a:xfrm>
          <a:custGeom>
            <a:rect b="b" l="l" r="r" t="t"/>
            <a:pathLst>
              <a:path extrusionOk="0" h="2004187" w="2004187">
                <a:moveTo>
                  <a:pt x="1884172" y="121031"/>
                </a:moveTo>
                <a:lnTo>
                  <a:pt x="1884172" y="1884172"/>
                </a:lnTo>
                <a:lnTo>
                  <a:pt x="121031" y="1884172"/>
                </a:lnTo>
                <a:lnTo>
                  <a:pt x="121031" y="1405382"/>
                </a:lnTo>
                <a:lnTo>
                  <a:pt x="1344930" y="1405382"/>
                </a:lnTo>
                <a:cubicBezTo>
                  <a:pt x="1377950" y="1405382"/>
                  <a:pt x="1405382" y="1377823"/>
                  <a:pt x="1405382" y="1344803"/>
                </a:cubicBezTo>
                <a:lnTo>
                  <a:pt x="1405382" y="121031"/>
                </a:lnTo>
                <a:close/>
                <a:moveTo>
                  <a:pt x="1346073" y="0"/>
                </a:moveTo>
                <a:cubicBezTo>
                  <a:pt x="1312926" y="0"/>
                  <a:pt x="1285494" y="27559"/>
                  <a:pt x="1285494" y="59436"/>
                </a:cubicBezTo>
                <a:lnTo>
                  <a:pt x="1285494" y="1284351"/>
                </a:lnTo>
                <a:lnTo>
                  <a:pt x="60579" y="1284351"/>
                </a:lnTo>
                <a:cubicBezTo>
                  <a:pt x="27559" y="1284351"/>
                  <a:pt x="0" y="1311910"/>
                  <a:pt x="0" y="1344930"/>
                </a:cubicBezTo>
                <a:lnTo>
                  <a:pt x="0" y="1943608"/>
                </a:lnTo>
                <a:cubicBezTo>
                  <a:pt x="0" y="1976628"/>
                  <a:pt x="27559" y="2004187"/>
                  <a:pt x="60579" y="2004187"/>
                </a:cubicBezTo>
                <a:lnTo>
                  <a:pt x="1943735" y="2004187"/>
                </a:lnTo>
                <a:cubicBezTo>
                  <a:pt x="1976755" y="2004187"/>
                  <a:pt x="2004187" y="1977771"/>
                  <a:pt x="2004187" y="1943608"/>
                </a:cubicBezTo>
                <a:lnTo>
                  <a:pt x="2004187" y="59436"/>
                </a:lnTo>
                <a:cubicBezTo>
                  <a:pt x="2004187" y="27559"/>
                  <a:pt x="1976755" y="0"/>
                  <a:pt x="1943735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g3aacd562b26_0_42"/>
          <p:cNvSpPr/>
          <p:nvPr/>
        </p:nvSpPr>
        <p:spPr>
          <a:xfrm>
            <a:off x="15970892" y="6748099"/>
            <a:ext cx="1921887" cy="2242899"/>
          </a:xfrm>
          <a:custGeom>
            <a:rect b="b" l="l" r="r" t="t"/>
            <a:pathLst>
              <a:path extrusionOk="0" h="2242899" w="1921887">
                <a:moveTo>
                  <a:pt x="0" y="0"/>
                </a:moveTo>
                <a:lnTo>
                  <a:pt x="1921888" y="0"/>
                </a:lnTo>
                <a:lnTo>
                  <a:pt x="1921888" y="2242898"/>
                </a:lnTo>
                <a:lnTo>
                  <a:pt x="0" y="22428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0" name="Google Shape;770;g3aacd562b26_0_42"/>
          <p:cNvSpPr/>
          <p:nvPr/>
        </p:nvSpPr>
        <p:spPr>
          <a:xfrm>
            <a:off x="1757042" y="70975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g3aacd562b26_0_42"/>
          <p:cNvSpPr/>
          <p:nvPr/>
        </p:nvSpPr>
        <p:spPr>
          <a:xfrm>
            <a:off x="15996850" y="6101274"/>
            <a:ext cx="380429" cy="380428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g3aacd562b26_0_42"/>
          <p:cNvSpPr/>
          <p:nvPr/>
        </p:nvSpPr>
        <p:spPr>
          <a:xfrm>
            <a:off x="-352400" y="5829750"/>
            <a:ext cx="1086040" cy="1086040"/>
          </a:xfrm>
          <a:custGeom>
            <a:rect b="b" l="l" r="r" t="t"/>
            <a:pathLst>
              <a:path extrusionOk="0" h="1448054" w="1448054">
                <a:moveTo>
                  <a:pt x="0" y="724027"/>
                </a:moveTo>
                <a:cubicBezTo>
                  <a:pt x="0" y="324104"/>
                  <a:pt x="324104" y="0"/>
                  <a:pt x="724027" y="0"/>
                </a:cubicBezTo>
                <a:cubicBezTo>
                  <a:pt x="1123950" y="0"/>
                  <a:pt x="1448054" y="324104"/>
                  <a:pt x="1448054" y="724027"/>
                </a:cubicBezTo>
                <a:cubicBezTo>
                  <a:pt x="1448054" y="1123950"/>
                  <a:pt x="1123950" y="1448054"/>
                  <a:pt x="724027" y="1448054"/>
                </a:cubicBezTo>
                <a:cubicBezTo>
                  <a:pt x="324104" y="1448054"/>
                  <a:pt x="0" y="1123823"/>
                  <a:pt x="0" y="724027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g3aacd562b26_0_42"/>
          <p:cNvSpPr/>
          <p:nvPr/>
        </p:nvSpPr>
        <p:spPr>
          <a:xfrm>
            <a:off x="2696250" y="29071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4" name="Google Shape;774;g3aacd562b26_0_42"/>
          <p:cNvSpPr/>
          <p:nvPr/>
        </p:nvSpPr>
        <p:spPr>
          <a:xfrm>
            <a:off x="9695350" y="29071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5" name="Google Shape;775;g3aacd562b26_0_42"/>
          <p:cNvSpPr/>
          <p:nvPr/>
        </p:nvSpPr>
        <p:spPr>
          <a:xfrm>
            <a:off x="2696250" y="64435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6" name="Google Shape;776;g3aacd562b26_0_42"/>
          <p:cNvSpPr/>
          <p:nvPr/>
        </p:nvSpPr>
        <p:spPr>
          <a:xfrm>
            <a:off x="9695350" y="64435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7" name="Google Shape;777;g3aacd562b26_0_42"/>
          <p:cNvSpPr/>
          <p:nvPr/>
        </p:nvSpPr>
        <p:spPr>
          <a:xfrm>
            <a:off x="3304950" y="47642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g3aacd562b26_0_42"/>
          <p:cNvSpPr/>
          <p:nvPr/>
        </p:nvSpPr>
        <p:spPr>
          <a:xfrm>
            <a:off x="10304050" y="47642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g3aacd562b26_0_42"/>
          <p:cNvSpPr/>
          <p:nvPr/>
        </p:nvSpPr>
        <p:spPr>
          <a:xfrm>
            <a:off x="3304950" y="83006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g3aacd562b26_0_42"/>
          <p:cNvSpPr/>
          <p:nvPr/>
        </p:nvSpPr>
        <p:spPr>
          <a:xfrm>
            <a:off x="10304050" y="83006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g3aacd562b26_0_42"/>
          <p:cNvSpPr txBox="1"/>
          <p:nvPr/>
        </p:nvSpPr>
        <p:spPr>
          <a:xfrm>
            <a:off x="3835225" y="4940125"/>
            <a:ext cx="3602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Motor de Juego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2" name="Google Shape;782;g3aacd562b26_0_42"/>
          <p:cNvSpPr txBox="1"/>
          <p:nvPr/>
        </p:nvSpPr>
        <p:spPr>
          <a:xfrm>
            <a:off x="3120601" y="3669270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Godot 4.2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3" name="Google Shape;783;g3aacd562b26_0_42"/>
          <p:cNvSpPr txBox="1"/>
          <p:nvPr/>
        </p:nvSpPr>
        <p:spPr>
          <a:xfrm>
            <a:off x="10840325" y="4940125"/>
            <a:ext cx="3602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Backend y API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4" name="Google Shape;784;g3aacd562b26_0_42"/>
          <p:cNvSpPr txBox="1"/>
          <p:nvPr/>
        </p:nvSpPr>
        <p:spPr>
          <a:xfrm>
            <a:off x="10128701" y="3669270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Ruby + Roda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5" name="Google Shape;785;g3aacd562b26_0_42"/>
          <p:cNvSpPr txBox="1"/>
          <p:nvPr/>
        </p:nvSpPr>
        <p:spPr>
          <a:xfrm>
            <a:off x="3689250" y="8476525"/>
            <a:ext cx="3930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Landing y Frontend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6" name="Google Shape;786;g3aacd562b26_0_42"/>
          <p:cNvSpPr txBox="1"/>
          <p:nvPr/>
        </p:nvSpPr>
        <p:spPr>
          <a:xfrm>
            <a:off x="3120601" y="7243245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HTML + CSS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7" name="Google Shape;787;g3aacd562b26_0_42"/>
          <p:cNvSpPr txBox="1"/>
          <p:nvPr/>
        </p:nvSpPr>
        <p:spPr>
          <a:xfrm>
            <a:off x="10304050" y="8476525"/>
            <a:ext cx="46698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Control de Versiones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8" name="Google Shape;788;g3aacd562b26_0_42"/>
          <p:cNvSpPr txBox="1"/>
          <p:nvPr/>
        </p:nvSpPr>
        <p:spPr>
          <a:xfrm>
            <a:off x="10124163" y="7243245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GitHub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9" name="Google Shape;789;g3aacd562b26_0_42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HERRAMIENTAS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3aa40604dcc_1_414"/>
          <p:cNvSpPr/>
          <p:nvPr/>
        </p:nvSpPr>
        <p:spPr>
          <a:xfrm>
            <a:off x="13709125" y="-443437"/>
            <a:ext cx="3549586" cy="3549587"/>
          </a:xfrm>
          <a:custGeom>
            <a:rect b="b" l="l" r="r" t="t"/>
            <a:pathLst>
              <a:path extrusionOk="0" h="4732782" w="4732782">
                <a:moveTo>
                  <a:pt x="0" y="2366391"/>
                </a:moveTo>
                <a:cubicBezTo>
                  <a:pt x="0" y="1059434"/>
                  <a:pt x="1059434" y="0"/>
                  <a:pt x="2366391" y="0"/>
                </a:cubicBezTo>
                <a:cubicBezTo>
                  <a:pt x="3673348" y="0"/>
                  <a:pt x="4732782" y="1059434"/>
                  <a:pt x="4732782" y="2366391"/>
                </a:cubicBezTo>
                <a:cubicBezTo>
                  <a:pt x="4732782" y="3673348"/>
                  <a:pt x="3673348" y="4732782"/>
                  <a:pt x="2366391" y="4732782"/>
                </a:cubicBezTo>
                <a:cubicBezTo>
                  <a:pt x="1059434" y="4732782"/>
                  <a:pt x="0" y="3673348"/>
                  <a:pt x="0" y="236639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g3aa40604dcc_1_414"/>
          <p:cNvSpPr/>
          <p:nvPr/>
        </p:nvSpPr>
        <p:spPr>
          <a:xfrm>
            <a:off x="1920046" y="8574473"/>
            <a:ext cx="608052" cy="569942"/>
          </a:xfrm>
          <a:custGeom>
            <a:rect b="b" l="l" r="r" t="t"/>
            <a:pathLst>
              <a:path extrusionOk="0" h="569942" w="608052">
                <a:moveTo>
                  <a:pt x="0" y="0"/>
                </a:moveTo>
                <a:lnTo>
                  <a:pt x="608052" y="0"/>
                </a:lnTo>
                <a:lnTo>
                  <a:pt x="608052" y="569942"/>
                </a:lnTo>
                <a:lnTo>
                  <a:pt x="0" y="569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0" name="Google Shape;800;g3aa40604dcc_1_414"/>
          <p:cNvSpPr/>
          <p:nvPr/>
        </p:nvSpPr>
        <p:spPr>
          <a:xfrm rot="1655376">
            <a:off x="940863" y="7541608"/>
            <a:ext cx="84428" cy="780526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g3aa40604dcc_1_414"/>
          <p:cNvSpPr/>
          <p:nvPr/>
        </p:nvSpPr>
        <p:spPr>
          <a:xfrm>
            <a:off x="16020544" y="6461839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g3aa40604dcc_1_414"/>
          <p:cNvSpPr/>
          <p:nvPr/>
        </p:nvSpPr>
        <p:spPr>
          <a:xfrm>
            <a:off x="17142465" y="791923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3" name="Google Shape;803;g3aa40604dcc_1_414"/>
          <p:cNvSpPr/>
          <p:nvPr/>
        </p:nvSpPr>
        <p:spPr>
          <a:xfrm>
            <a:off x="1704800" y="6839975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g3aa40604dcc_1_414"/>
          <p:cNvSpPr/>
          <p:nvPr/>
        </p:nvSpPr>
        <p:spPr>
          <a:xfrm>
            <a:off x="17766100" y="61714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g3aa40604dcc_1_414"/>
          <p:cNvSpPr/>
          <p:nvPr/>
        </p:nvSpPr>
        <p:spPr>
          <a:xfrm>
            <a:off x="16713142" y="730871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g3aa40604dcc_1_414"/>
          <p:cNvSpPr/>
          <p:nvPr/>
        </p:nvSpPr>
        <p:spPr>
          <a:xfrm>
            <a:off x="-172000" y="7881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g3aa40604dcc_1_414"/>
          <p:cNvSpPr/>
          <p:nvPr/>
        </p:nvSpPr>
        <p:spPr>
          <a:xfrm>
            <a:off x="15936750" y="3838200"/>
            <a:ext cx="1398651" cy="1398651"/>
          </a:xfrm>
          <a:custGeom>
            <a:rect b="b" l="l" r="r" t="t"/>
            <a:pathLst>
              <a:path extrusionOk="0" h="1864868" w="1864868">
                <a:moveTo>
                  <a:pt x="0" y="932434"/>
                </a:moveTo>
                <a:cubicBezTo>
                  <a:pt x="0" y="417449"/>
                  <a:pt x="417449" y="0"/>
                  <a:pt x="932434" y="0"/>
                </a:cubicBezTo>
                <a:cubicBezTo>
                  <a:pt x="1447419" y="0"/>
                  <a:pt x="1864868" y="417449"/>
                  <a:pt x="1864868" y="932434"/>
                </a:cubicBezTo>
                <a:cubicBezTo>
                  <a:pt x="1864868" y="1447419"/>
                  <a:pt x="1447419" y="1864868"/>
                  <a:pt x="932434" y="1864868"/>
                </a:cubicBezTo>
                <a:cubicBezTo>
                  <a:pt x="417449" y="1864868"/>
                  <a:pt x="0" y="1447292"/>
                  <a:pt x="0" y="93243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g3aa40604dcc_1_414"/>
          <p:cNvSpPr/>
          <p:nvPr/>
        </p:nvSpPr>
        <p:spPr>
          <a:xfrm>
            <a:off x="364150" y="2151600"/>
            <a:ext cx="8987223" cy="5598445"/>
          </a:xfrm>
          <a:custGeom>
            <a:rect b="b" l="l" r="r" t="t"/>
            <a:pathLst>
              <a:path extrusionOk="0" h="6664816" w="11825294">
                <a:moveTo>
                  <a:pt x="0" y="0"/>
                </a:moveTo>
                <a:lnTo>
                  <a:pt x="11825294" y="0"/>
                </a:lnTo>
                <a:lnTo>
                  <a:pt x="11825294" y="6664816"/>
                </a:lnTo>
                <a:lnTo>
                  <a:pt x="0" y="66648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9" name="Google Shape;809;g3aa40604dcc_1_414"/>
          <p:cNvSpPr txBox="1"/>
          <p:nvPr/>
        </p:nvSpPr>
        <p:spPr>
          <a:xfrm>
            <a:off x="1019450" y="3522125"/>
            <a:ext cx="75987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Sistema procedural de creación de mapas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Físicas del personaje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l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6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10" name="Google Shape;810;g3aa40604dcc_1_414"/>
          <p:cNvSpPr/>
          <p:nvPr/>
        </p:nvSpPr>
        <p:spPr>
          <a:xfrm>
            <a:off x="9508194" y="756643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11" name="Google Shape;811;g3aa40604dcc_1_414"/>
          <p:cNvSpPr/>
          <p:nvPr/>
        </p:nvSpPr>
        <p:spPr>
          <a:xfrm>
            <a:off x="5157221" y="7884910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12" name="Google Shape;812;g3aa40604dcc_1_414"/>
          <p:cNvSpPr/>
          <p:nvPr/>
        </p:nvSpPr>
        <p:spPr>
          <a:xfrm>
            <a:off x="4521142" y="8528467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g3aa40604dcc_1_414"/>
          <p:cNvSpPr txBox="1"/>
          <p:nvPr/>
        </p:nvSpPr>
        <p:spPr>
          <a:xfrm>
            <a:off x="278100" y="798400"/>
            <a:ext cx="13134600" cy="1065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DESAFIOS TECNICOS</a:t>
            </a:r>
            <a:r>
              <a:rPr b="1" lang="en-US" sz="5725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</a:t>
            </a:r>
            <a:endParaRPr/>
          </a:p>
        </p:txBody>
      </p:sp>
      <p:pic>
        <p:nvPicPr>
          <p:cNvPr id="814" name="Google Shape;814;g3aa40604dcc_1_414" title="gift-para-presentacion-.gif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638425" y="2338075"/>
            <a:ext cx="7835050" cy="4882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5" name="Google Shape;815;g3aa40604dcc_1_414"/>
          <p:cNvGrpSpPr/>
          <p:nvPr/>
        </p:nvGrpSpPr>
        <p:grpSpPr>
          <a:xfrm>
            <a:off x="9408277" y="2151609"/>
            <a:ext cx="8295357" cy="6287274"/>
            <a:chOff x="1572575" y="3497750"/>
            <a:chExt cx="843650" cy="639425"/>
          </a:xfrm>
        </p:grpSpPr>
        <p:sp>
          <p:nvSpPr>
            <p:cNvPr id="816" name="Google Shape;816;g3aa40604dcc_1_414"/>
            <p:cNvSpPr/>
            <p:nvPr/>
          </p:nvSpPr>
          <p:spPr>
            <a:xfrm>
              <a:off x="1572575" y="3497750"/>
              <a:ext cx="843650" cy="534600"/>
            </a:xfrm>
            <a:custGeom>
              <a:rect b="b" l="l" r="r" t="t"/>
              <a:pathLst>
                <a:path extrusionOk="0" h="21384" w="33746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g3aa40604dcc_1_414"/>
            <p:cNvSpPr/>
            <p:nvPr/>
          </p:nvSpPr>
          <p:spPr>
            <a:xfrm>
              <a:off x="1904400" y="4032325"/>
              <a:ext cx="179975" cy="104850"/>
            </a:xfrm>
            <a:custGeom>
              <a:rect b="b" l="l" r="r" t="t"/>
              <a:pathLst>
                <a:path extrusionOk="0" h="4194" w="7199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g3aa40604dcc_1_414"/>
            <p:cNvSpPr/>
            <p:nvPr/>
          </p:nvSpPr>
          <p:spPr>
            <a:xfrm>
              <a:off x="1904400" y="4032325"/>
              <a:ext cx="179975" cy="49825"/>
            </a:xfrm>
            <a:custGeom>
              <a:rect b="b" l="l" r="r" t="t"/>
              <a:pathLst>
                <a:path extrusionOk="0" h="1993" w="7199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g3aa40604dcc_1_414"/>
            <p:cNvSpPr/>
            <p:nvPr/>
          </p:nvSpPr>
          <p:spPr>
            <a:xfrm>
              <a:off x="1852950" y="4127950"/>
              <a:ext cx="283100" cy="9225"/>
            </a:xfrm>
            <a:custGeom>
              <a:rect b="b" l="l" r="r" t="t"/>
              <a:pathLst>
                <a:path extrusionOk="0" h="369" w="11324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FDA7F9"/>
            </a:soli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8" name="Google Shape;828;g3aa40604dcc_1_436" title="Demo Final - Made with Clipchamp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3863" y="400200"/>
            <a:ext cx="13765651" cy="7743171"/>
          </a:xfrm>
          <a:prstGeom prst="rect">
            <a:avLst/>
          </a:prstGeom>
          <a:noFill/>
          <a:ln>
            <a:noFill/>
          </a:ln>
        </p:spPr>
      </p:pic>
      <p:sp>
        <p:nvSpPr>
          <p:cNvPr id="829" name="Google Shape;829;g3aa40604dcc_1_436"/>
          <p:cNvSpPr/>
          <p:nvPr/>
        </p:nvSpPr>
        <p:spPr>
          <a:xfrm>
            <a:off x="-910500" y="2858050"/>
            <a:ext cx="3549587" cy="3549587"/>
          </a:xfrm>
          <a:custGeom>
            <a:rect b="b" l="l" r="r" t="t"/>
            <a:pathLst>
              <a:path extrusionOk="0" h="4732782" w="4732782">
                <a:moveTo>
                  <a:pt x="0" y="2366391"/>
                </a:moveTo>
                <a:cubicBezTo>
                  <a:pt x="0" y="1059434"/>
                  <a:pt x="1059434" y="0"/>
                  <a:pt x="2366391" y="0"/>
                </a:cubicBezTo>
                <a:cubicBezTo>
                  <a:pt x="3673348" y="0"/>
                  <a:pt x="4732782" y="1059434"/>
                  <a:pt x="4732782" y="2366391"/>
                </a:cubicBezTo>
                <a:cubicBezTo>
                  <a:pt x="4732782" y="3673348"/>
                  <a:pt x="3673348" y="4732782"/>
                  <a:pt x="2366391" y="4732782"/>
                </a:cubicBezTo>
                <a:cubicBezTo>
                  <a:pt x="1059434" y="4732782"/>
                  <a:pt x="0" y="3673348"/>
                  <a:pt x="0" y="236639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g3aa40604dcc_1_436"/>
          <p:cNvSpPr/>
          <p:nvPr/>
        </p:nvSpPr>
        <p:spPr>
          <a:xfrm>
            <a:off x="1920046" y="8385698"/>
            <a:ext cx="608052" cy="569942"/>
          </a:xfrm>
          <a:custGeom>
            <a:rect b="b" l="l" r="r" t="t"/>
            <a:pathLst>
              <a:path extrusionOk="0" h="569942" w="608052">
                <a:moveTo>
                  <a:pt x="0" y="0"/>
                </a:moveTo>
                <a:lnTo>
                  <a:pt x="608052" y="0"/>
                </a:lnTo>
                <a:lnTo>
                  <a:pt x="608052" y="569942"/>
                </a:lnTo>
                <a:lnTo>
                  <a:pt x="0" y="569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31" name="Google Shape;831;g3aa40604dcc_1_436"/>
          <p:cNvSpPr/>
          <p:nvPr/>
        </p:nvSpPr>
        <p:spPr>
          <a:xfrm rot="1655376">
            <a:off x="940863" y="7541608"/>
            <a:ext cx="84428" cy="780526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g3aa40604dcc_1_436"/>
          <p:cNvSpPr/>
          <p:nvPr/>
        </p:nvSpPr>
        <p:spPr>
          <a:xfrm>
            <a:off x="16020544" y="6461839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g3aa40604dcc_1_436"/>
          <p:cNvSpPr/>
          <p:nvPr/>
        </p:nvSpPr>
        <p:spPr>
          <a:xfrm>
            <a:off x="17142465" y="791923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34" name="Google Shape;834;g3aa40604dcc_1_436"/>
          <p:cNvSpPr/>
          <p:nvPr/>
        </p:nvSpPr>
        <p:spPr>
          <a:xfrm>
            <a:off x="1704800" y="6651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g3aa40604dcc_1_436"/>
          <p:cNvSpPr/>
          <p:nvPr/>
        </p:nvSpPr>
        <p:spPr>
          <a:xfrm>
            <a:off x="17766100" y="61714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g3aa40604dcc_1_436"/>
          <p:cNvSpPr/>
          <p:nvPr/>
        </p:nvSpPr>
        <p:spPr>
          <a:xfrm>
            <a:off x="16713142" y="730871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g3aa40604dcc_1_436"/>
          <p:cNvSpPr/>
          <p:nvPr/>
        </p:nvSpPr>
        <p:spPr>
          <a:xfrm>
            <a:off x="-172000" y="7881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g3aa40604dcc_1_436"/>
          <p:cNvSpPr/>
          <p:nvPr/>
        </p:nvSpPr>
        <p:spPr>
          <a:xfrm>
            <a:off x="15936750" y="3838200"/>
            <a:ext cx="1398651" cy="1398651"/>
          </a:xfrm>
          <a:custGeom>
            <a:rect b="b" l="l" r="r" t="t"/>
            <a:pathLst>
              <a:path extrusionOk="0" h="1864868" w="1864868">
                <a:moveTo>
                  <a:pt x="0" y="932434"/>
                </a:moveTo>
                <a:cubicBezTo>
                  <a:pt x="0" y="417449"/>
                  <a:pt x="417449" y="0"/>
                  <a:pt x="932434" y="0"/>
                </a:cubicBezTo>
                <a:cubicBezTo>
                  <a:pt x="1447419" y="0"/>
                  <a:pt x="1864868" y="417449"/>
                  <a:pt x="1864868" y="932434"/>
                </a:cubicBezTo>
                <a:cubicBezTo>
                  <a:pt x="1864868" y="1447419"/>
                  <a:pt x="1447419" y="1864868"/>
                  <a:pt x="932434" y="1864868"/>
                </a:cubicBezTo>
                <a:cubicBezTo>
                  <a:pt x="417449" y="1864868"/>
                  <a:pt x="0" y="1447292"/>
                  <a:pt x="0" y="93243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g3aa40604dcc_1_436"/>
          <p:cNvSpPr txBox="1"/>
          <p:nvPr/>
        </p:nvSpPr>
        <p:spPr>
          <a:xfrm>
            <a:off x="4451025" y="3766226"/>
            <a:ext cx="938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g3aa40604dcc_1_436"/>
          <p:cNvSpPr/>
          <p:nvPr/>
        </p:nvSpPr>
        <p:spPr>
          <a:xfrm>
            <a:off x="13270994" y="706993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41" name="Google Shape;841;g3aa40604dcc_1_436"/>
          <p:cNvSpPr/>
          <p:nvPr/>
        </p:nvSpPr>
        <p:spPr>
          <a:xfrm>
            <a:off x="2526433" y="620957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42" name="Google Shape;842;g3aa40604dcc_1_436"/>
          <p:cNvSpPr/>
          <p:nvPr/>
        </p:nvSpPr>
        <p:spPr>
          <a:xfrm>
            <a:off x="4521142" y="833969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g3aa40604dcc_1_43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4" name="Google Shape;844;g3aa40604dcc_1_436"/>
          <p:cNvGrpSpPr/>
          <p:nvPr/>
        </p:nvGrpSpPr>
        <p:grpSpPr>
          <a:xfrm>
            <a:off x="4106845" y="121838"/>
            <a:ext cx="14039686" cy="10043321"/>
            <a:chOff x="1572575" y="3497750"/>
            <a:chExt cx="843650" cy="639425"/>
          </a:xfrm>
        </p:grpSpPr>
        <p:sp>
          <p:nvSpPr>
            <p:cNvPr id="845" name="Google Shape;845;g3aa40604dcc_1_436"/>
            <p:cNvSpPr/>
            <p:nvPr/>
          </p:nvSpPr>
          <p:spPr>
            <a:xfrm>
              <a:off x="1572575" y="3497750"/>
              <a:ext cx="843650" cy="534600"/>
            </a:xfrm>
            <a:custGeom>
              <a:rect b="b" l="l" r="r" t="t"/>
              <a:pathLst>
                <a:path extrusionOk="0" h="21384" w="33746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g3aa40604dcc_1_436"/>
            <p:cNvSpPr/>
            <p:nvPr/>
          </p:nvSpPr>
          <p:spPr>
            <a:xfrm>
              <a:off x="1904400" y="4032325"/>
              <a:ext cx="179975" cy="104850"/>
            </a:xfrm>
            <a:custGeom>
              <a:rect b="b" l="l" r="r" t="t"/>
              <a:pathLst>
                <a:path extrusionOk="0" h="4194" w="7199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g3aa40604dcc_1_436"/>
            <p:cNvSpPr/>
            <p:nvPr/>
          </p:nvSpPr>
          <p:spPr>
            <a:xfrm>
              <a:off x="1904400" y="4032325"/>
              <a:ext cx="179975" cy="49825"/>
            </a:xfrm>
            <a:custGeom>
              <a:rect b="b" l="l" r="r" t="t"/>
              <a:pathLst>
                <a:path extrusionOk="0" h="1993" w="7199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g3aa40604dcc_1_436"/>
            <p:cNvSpPr/>
            <p:nvPr/>
          </p:nvSpPr>
          <p:spPr>
            <a:xfrm>
              <a:off x="1852950" y="4127950"/>
              <a:ext cx="283100" cy="9225"/>
            </a:xfrm>
            <a:custGeom>
              <a:rect b="b" l="l" r="r" t="t"/>
              <a:pathLst>
                <a:path extrusionOk="0" h="369" w="11324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FDA7F9"/>
            </a:soli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" name="Google Shape;849;g3aa40604dcc_1_436"/>
          <p:cNvSpPr txBox="1"/>
          <p:nvPr/>
        </p:nvSpPr>
        <p:spPr>
          <a:xfrm>
            <a:off x="764925" y="633350"/>
            <a:ext cx="13134600" cy="1065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DEMO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32"/>
          <p:cNvSpPr/>
          <p:nvPr/>
        </p:nvSpPr>
        <p:spPr>
          <a:xfrm>
            <a:off x="1432475" y="1715500"/>
            <a:ext cx="14924949" cy="3858675"/>
          </a:xfrm>
          <a:custGeom>
            <a:rect b="b" l="l" r="r" t="t"/>
            <a:pathLst>
              <a:path extrusionOk="0" h="2890393" w="18773521">
                <a:moveTo>
                  <a:pt x="0" y="490855"/>
                </a:moveTo>
                <a:cubicBezTo>
                  <a:pt x="0" y="219710"/>
                  <a:pt x="219710" y="0"/>
                  <a:pt x="490855" y="0"/>
                </a:cubicBezTo>
                <a:lnTo>
                  <a:pt x="18282665" y="0"/>
                </a:lnTo>
                <a:cubicBezTo>
                  <a:pt x="18553810" y="0"/>
                  <a:pt x="18773521" y="219710"/>
                  <a:pt x="18773521" y="490855"/>
                </a:cubicBezTo>
                <a:lnTo>
                  <a:pt x="18773521" y="2399538"/>
                </a:lnTo>
                <a:cubicBezTo>
                  <a:pt x="18773521" y="2670683"/>
                  <a:pt x="18553810" y="2890393"/>
                  <a:pt x="18282665" y="2890393"/>
                </a:cubicBezTo>
                <a:lnTo>
                  <a:pt x="490855" y="2890393"/>
                </a:lnTo>
                <a:cubicBezTo>
                  <a:pt x="219710" y="2890393"/>
                  <a:pt x="0" y="2670683"/>
                  <a:pt x="0" y="2399538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 cap="flat" cmpd="sng" w="114300">
            <a:solidFill>
              <a:srgbClr val="FD4CF9"/>
            </a:solidFill>
            <a:prstDash val="solid"/>
            <a:round/>
            <a:headEnd len="sm" w="sm" type="none"/>
            <a:tailEnd len="sm" w="sm" type="none"/>
          </a:ln>
          <a:effectLst>
            <a:outerShdw blurRad="1028700" rotWithShape="0" algn="bl" dir="5400000" dist="19050">
              <a:srgbClr val="FDA7F9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32"/>
          <p:cNvSpPr/>
          <p:nvPr/>
        </p:nvSpPr>
        <p:spPr>
          <a:xfrm>
            <a:off x="16861794" y="6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0" name="Google Shape;860;p32"/>
          <p:cNvSpPr/>
          <p:nvPr/>
        </p:nvSpPr>
        <p:spPr>
          <a:xfrm>
            <a:off x="15749444" y="8419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32"/>
          <p:cNvSpPr/>
          <p:nvPr/>
        </p:nvSpPr>
        <p:spPr>
          <a:xfrm>
            <a:off x="13690076" y="515027"/>
            <a:ext cx="831746" cy="865845"/>
          </a:xfrm>
          <a:custGeom>
            <a:rect b="b" l="l" r="r" t="t"/>
            <a:pathLst>
              <a:path extrusionOk="0" h="865845" w="831746">
                <a:moveTo>
                  <a:pt x="0" y="0"/>
                </a:moveTo>
                <a:lnTo>
                  <a:pt x="831746" y="0"/>
                </a:lnTo>
                <a:lnTo>
                  <a:pt x="831746" y="865846"/>
                </a:lnTo>
                <a:lnTo>
                  <a:pt x="0" y="865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2" name="Google Shape;862;p32"/>
          <p:cNvSpPr/>
          <p:nvPr/>
        </p:nvSpPr>
        <p:spPr>
          <a:xfrm>
            <a:off x="14312050" y="15703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32"/>
          <p:cNvSpPr/>
          <p:nvPr/>
        </p:nvSpPr>
        <p:spPr>
          <a:xfrm>
            <a:off x="15274150" y="-1851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32"/>
          <p:cNvSpPr/>
          <p:nvPr/>
        </p:nvSpPr>
        <p:spPr>
          <a:xfrm rot="-2808700">
            <a:off x="-656440" y="7908577"/>
            <a:ext cx="1456782" cy="1456875"/>
          </a:xfrm>
          <a:custGeom>
            <a:rect b="b" l="l" r="r" t="t"/>
            <a:pathLst>
              <a:path extrusionOk="0" h="2004187" w="2004060">
                <a:moveTo>
                  <a:pt x="1884172" y="121031"/>
                </a:moveTo>
                <a:lnTo>
                  <a:pt x="1884172" y="1884172"/>
                </a:lnTo>
                <a:lnTo>
                  <a:pt x="121031" y="1884172"/>
                </a:lnTo>
                <a:lnTo>
                  <a:pt x="121031" y="1405382"/>
                </a:lnTo>
                <a:lnTo>
                  <a:pt x="1344930" y="1405382"/>
                </a:lnTo>
                <a:cubicBezTo>
                  <a:pt x="1377950" y="1405382"/>
                  <a:pt x="1405382" y="1377823"/>
                  <a:pt x="1405382" y="1344803"/>
                </a:cubicBezTo>
                <a:lnTo>
                  <a:pt x="1405382" y="121031"/>
                </a:lnTo>
                <a:close/>
                <a:moveTo>
                  <a:pt x="1346073" y="0"/>
                </a:moveTo>
                <a:cubicBezTo>
                  <a:pt x="1312926" y="0"/>
                  <a:pt x="1285494" y="27559"/>
                  <a:pt x="1285494" y="59436"/>
                </a:cubicBezTo>
                <a:lnTo>
                  <a:pt x="1285494" y="1284351"/>
                </a:lnTo>
                <a:lnTo>
                  <a:pt x="60579" y="1284351"/>
                </a:lnTo>
                <a:cubicBezTo>
                  <a:pt x="27559" y="1284351"/>
                  <a:pt x="0" y="1311910"/>
                  <a:pt x="0" y="1344930"/>
                </a:cubicBezTo>
                <a:lnTo>
                  <a:pt x="0" y="1943608"/>
                </a:lnTo>
                <a:cubicBezTo>
                  <a:pt x="0" y="1976628"/>
                  <a:pt x="27559" y="2004187"/>
                  <a:pt x="60579" y="2004187"/>
                </a:cubicBezTo>
                <a:lnTo>
                  <a:pt x="1943608" y="2004187"/>
                </a:lnTo>
                <a:cubicBezTo>
                  <a:pt x="1976628" y="2004187"/>
                  <a:pt x="2004060" y="1977771"/>
                  <a:pt x="2004060" y="1943608"/>
                </a:cubicBezTo>
                <a:lnTo>
                  <a:pt x="2004060" y="59436"/>
                </a:lnTo>
                <a:cubicBezTo>
                  <a:pt x="2004060" y="27559"/>
                  <a:pt x="1976628" y="0"/>
                  <a:pt x="1943608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32"/>
          <p:cNvSpPr/>
          <p:nvPr/>
        </p:nvSpPr>
        <p:spPr>
          <a:xfrm>
            <a:off x="2022950" y="10136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32"/>
          <p:cNvSpPr/>
          <p:nvPr/>
        </p:nvSpPr>
        <p:spPr>
          <a:xfrm>
            <a:off x="666650" y="4769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32"/>
          <p:cNvSpPr txBox="1"/>
          <p:nvPr/>
        </p:nvSpPr>
        <p:spPr>
          <a:xfrm>
            <a:off x="5346062" y="4912367"/>
            <a:ext cx="34644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36"/>
          </a:p>
        </p:txBody>
      </p:sp>
      <p:sp>
        <p:nvSpPr>
          <p:cNvPr id="868" name="Google Shape;868;p32"/>
          <p:cNvSpPr txBox="1"/>
          <p:nvPr/>
        </p:nvSpPr>
        <p:spPr>
          <a:xfrm>
            <a:off x="2403375" y="2140150"/>
            <a:ext cx="12742800" cy="3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Preguntas realizadas: 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¿Cómo calificarías tu experiencia general con el videojuego?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¿Qué tan divertido te pareció el gameplay?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¿Qué tan satisfecho estás con los gráficos, ambientación y estilo visual del juego?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¿Recomendarías este videojuego a otras personas?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69" name="Google Shape;869;p32"/>
          <p:cNvSpPr txBox="1"/>
          <p:nvPr/>
        </p:nvSpPr>
        <p:spPr>
          <a:xfrm>
            <a:off x="753775" y="698275"/>
            <a:ext cx="8365200" cy="8814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FEEDBACK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70" name="Google Shape;870;p32"/>
          <p:cNvSpPr/>
          <p:nvPr/>
        </p:nvSpPr>
        <p:spPr>
          <a:xfrm>
            <a:off x="2258525" y="6426675"/>
            <a:ext cx="2663765" cy="2663765"/>
          </a:xfrm>
          <a:custGeom>
            <a:rect b="b" l="l" r="r" t="t"/>
            <a:pathLst>
              <a:path extrusionOk="0" h="3725545" w="3725545">
                <a:moveTo>
                  <a:pt x="0" y="1862836"/>
                </a:moveTo>
                <a:cubicBezTo>
                  <a:pt x="0" y="834009"/>
                  <a:pt x="834009" y="0"/>
                  <a:pt x="1862836" y="0"/>
                </a:cubicBezTo>
                <a:cubicBezTo>
                  <a:pt x="2891663" y="0"/>
                  <a:pt x="3725545" y="834009"/>
                  <a:pt x="3725545" y="1862836"/>
                </a:cubicBezTo>
                <a:cubicBezTo>
                  <a:pt x="3725545" y="2891663"/>
                  <a:pt x="2891536" y="3725545"/>
                  <a:pt x="1862836" y="3725545"/>
                </a:cubicBezTo>
                <a:cubicBezTo>
                  <a:pt x="834136" y="3725545"/>
                  <a:pt x="0" y="2891536"/>
                  <a:pt x="0" y="1862836"/>
                </a:cubicBezTo>
                <a:close/>
                <a:moveTo>
                  <a:pt x="543433" y="1862836"/>
                </a:moveTo>
                <a:cubicBezTo>
                  <a:pt x="543433" y="2591435"/>
                  <a:pt x="1134110" y="3182112"/>
                  <a:pt x="1862709" y="3182112"/>
                </a:cubicBezTo>
                <a:cubicBezTo>
                  <a:pt x="2591308" y="3182112"/>
                  <a:pt x="3181985" y="2591435"/>
                  <a:pt x="3181985" y="1862836"/>
                </a:cubicBezTo>
                <a:cubicBezTo>
                  <a:pt x="3181985" y="1134237"/>
                  <a:pt x="2591435" y="543433"/>
                  <a:pt x="1862836" y="543433"/>
                </a:cubicBezTo>
                <a:cubicBezTo>
                  <a:pt x="1134237" y="543433"/>
                  <a:pt x="543433" y="1134110"/>
                  <a:pt x="543433" y="1862836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>
            <a:noFill/>
          </a:ln>
        </p:spPr>
        <p:txBody>
          <a:bodyPr anchorCtr="0" anchor="ctr" bIns="87300" lIns="87300" spcFirstLastPara="1" rIns="87300" wrap="square" tIns="87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32"/>
          <p:cNvSpPr txBox="1"/>
          <p:nvPr/>
        </p:nvSpPr>
        <p:spPr>
          <a:xfrm>
            <a:off x="2984864" y="7405006"/>
            <a:ext cx="12153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55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75</a:t>
            </a:r>
            <a:r>
              <a:rPr b="1" i="0" lang="en-US" sz="3055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%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2" name="Google Shape;872;p32"/>
          <p:cNvSpPr txBox="1"/>
          <p:nvPr/>
        </p:nvSpPr>
        <p:spPr>
          <a:xfrm>
            <a:off x="5442325" y="7492552"/>
            <a:ext cx="31608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3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POSITIVO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3" name="Google Shape;873;p32"/>
          <p:cNvSpPr/>
          <p:nvPr/>
        </p:nvSpPr>
        <p:spPr>
          <a:xfrm>
            <a:off x="9573881" y="6426675"/>
            <a:ext cx="2663765" cy="2663765"/>
          </a:xfrm>
          <a:custGeom>
            <a:rect b="b" l="l" r="r" t="t"/>
            <a:pathLst>
              <a:path extrusionOk="0" h="3725545" w="3725545">
                <a:moveTo>
                  <a:pt x="0" y="1862836"/>
                </a:moveTo>
                <a:cubicBezTo>
                  <a:pt x="0" y="834009"/>
                  <a:pt x="834009" y="0"/>
                  <a:pt x="1862836" y="0"/>
                </a:cubicBezTo>
                <a:cubicBezTo>
                  <a:pt x="2891663" y="0"/>
                  <a:pt x="3725545" y="834009"/>
                  <a:pt x="3725545" y="1862836"/>
                </a:cubicBezTo>
                <a:cubicBezTo>
                  <a:pt x="3725545" y="2891663"/>
                  <a:pt x="2891536" y="3725545"/>
                  <a:pt x="1862836" y="3725545"/>
                </a:cubicBezTo>
                <a:cubicBezTo>
                  <a:pt x="834136" y="3725545"/>
                  <a:pt x="0" y="2891536"/>
                  <a:pt x="0" y="1862836"/>
                </a:cubicBezTo>
                <a:close/>
                <a:moveTo>
                  <a:pt x="543433" y="1862836"/>
                </a:moveTo>
                <a:cubicBezTo>
                  <a:pt x="543433" y="2591435"/>
                  <a:pt x="1134110" y="3182112"/>
                  <a:pt x="1862709" y="3182112"/>
                </a:cubicBezTo>
                <a:cubicBezTo>
                  <a:pt x="2591308" y="3182112"/>
                  <a:pt x="3181985" y="2591435"/>
                  <a:pt x="3181985" y="1862836"/>
                </a:cubicBezTo>
                <a:cubicBezTo>
                  <a:pt x="3181985" y="1134237"/>
                  <a:pt x="2591435" y="543433"/>
                  <a:pt x="1862836" y="543433"/>
                </a:cubicBezTo>
                <a:cubicBezTo>
                  <a:pt x="1134237" y="543433"/>
                  <a:pt x="543433" y="1134110"/>
                  <a:pt x="543433" y="1862836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>
            <a:noFill/>
          </a:ln>
        </p:spPr>
        <p:txBody>
          <a:bodyPr anchorCtr="0" anchor="ctr" bIns="87300" lIns="87300" spcFirstLastPara="1" rIns="87300" wrap="square" tIns="87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32"/>
          <p:cNvSpPr/>
          <p:nvPr/>
        </p:nvSpPr>
        <p:spPr>
          <a:xfrm>
            <a:off x="10907468" y="6426675"/>
            <a:ext cx="1329422" cy="1945770"/>
          </a:xfrm>
          <a:custGeom>
            <a:rect b="b" l="l" r="r" t="t"/>
            <a:pathLst>
              <a:path extrusionOk="0" h="2721356" w="1859332">
                <a:moveTo>
                  <a:pt x="635" y="0"/>
                </a:moveTo>
                <a:cubicBezTo>
                  <a:pt x="650875" y="762"/>
                  <a:pt x="1253490" y="340868"/>
                  <a:pt x="1590294" y="897001"/>
                </a:cubicBezTo>
                <a:cubicBezTo>
                  <a:pt x="1927098" y="1453134"/>
                  <a:pt x="1949069" y="2144903"/>
                  <a:pt x="1648333" y="2721356"/>
                </a:cubicBezTo>
                <a:lnTo>
                  <a:pt x="1170940" y="2472309"/>
                </a:lnTo>
                <a:cubicBezTo>
                  <a:pt x="1384681" y="2062607"/>
                  <a:pt x="1368933" y="1571117"/>
                  <a:pt x="1129665" y="1175893"/>
                </a:cubicBezTo>
                <a:cubicBezTo>
                  <a:pt x="890397" y="780669"/>
                  <a:pt x="462026" y="538988"/>
                  <a:pt x="0" y="538480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87300" lIns="87300" spcFirstLastPara="1" rIns="87300" wrap="square" tIns="87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36"/>
          </a:p>
        </p:txBody>
      </p:sp>
      <p:sp>
        <p:nvSpPr>
          <p:cNvPr id="875" name="Google Shape;875;p32"/>
          <p:cNvSpPr txBox="1"/>
          <p:nvPr/>
        </p:nvSpPr>
        <p:spPr>
          <a:xfrm>
            <a:off x="10300196" y="7405006"/>
            <a:ext cx="12153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55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25</a:t>
            </a:r>
            <a:r>
              <a:rPr b="1" i="0" lang="en-US" sz="3055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%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6" name="Google Shape;876;p32"/>
          <p:cNvSpPr txBox="1"/>
          <p:nvPr/>
        </p:nvSpPr>
        <p:spPr>
          <a:xfrm>
            <a:off x="12744562" y="7176563"/>
            <a:ext cx="5439600" cy="11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3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SUGIEREN </a:t>
            </a:r>
            <a:endParaRPr b="1" sz="3437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3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CAMBIOS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7" name="Google Shape;877;p32"/>
          <p:cNvSpPr/>
          <p:nvPr/>
        </p:nvSpPr>
        <p:spPr>
          <a:xfrm rot="8100000">
            <a:off x="2246960" y="6450649"/>
            <a:ext cx="2686864" cy="2616012"/>
          </a:xfrm>
          <a:prstGeom prst="blockArc">
            <a:avLst>
              <a:gd fmla="val 8217262" name="adj1"/>
              <a:gd fmla="val 3831872" name="adj2"/>
              <a:gd fmla="val 14985" name="adj3"/>
            </a:avLst>
          </a:pr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3aa40604dcc_1_461"/>
          <p:cNvSpPr/>
          <p:nvPr/>
        </p:nvSpPr>
        <p:spPr>
          <a:xfrm>
            <a:off x="13237763" y="-313937"/>
            <a:ext cx="3549586" cy="3549587"/>
          </a:xfrm>
          <a:custGeom>
            <a:rect b="b" l="l" r="r" t="t"/>
            <a:pathLst>
              <a:path extrusionOk="0" h="4732782" w="4732782">
                <a:moveTo>
                  <a:pt x="0" y="2366391"/>
                </a:moveTo>
                <a:cubicBezTo>
                  <a:pt x="0" y="1059434"/>
                  <a:pt x="1059434" y="0"/>
                  <a:pt x="2366391" y="0"/>
                </a:cubicBezTo>
                <a:cubicBezTo>
                  <a:pt x="3673348" y="0"/>
                  <a:pt x="4732782" y="1059434"/>
                  <a:pt x="4732782" y="2366391"/>
                </a:cubicBezTo>
                <a:cubicBezTo>
                  <a:pt x="4732782" y="3673348"/>
                  <a:pt x="3673348" y="4732782"/>
                  <a:pt x="2366391" y="4732782"/>
                </a:cubicBezTo>
                <a:cubicBezTo>
                  <a:pt x="1059434" y="4732782"/>
                  <a:pt x="0" y="3673348"/>
                  <a:pt x="0" y="236639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g3aa40604dcc_1_461"/>
          <p:cNvSpPr/>
          <p:nvPr/>
        </p:nvSpPr>
        <p:spPr>
          <a:xfrm>
            <a:off x="1920046" y="8385698"/>
            <a:ext cx="608052" cy="569942"/>
          </a:xfrm>
          <a:custGeom>
            <a:rect b="b" l="l" r="r" t="t"/>
            <a:pathLst>
              <a:path extrusionOk="0" h="569942" w="608052">
                <a:moveTo>
                  <a:pt x="0" y="0"/>
                </a:moveTo>
                <a:lnTo>
                  <a:pt x="608052" y="0"/>
                </a:lnTo>
                <a:lnTo>
                  <a:pt x="608052" y="569942"/>
                </a:lnTo>
                <a:lnTo>
                  <a:pt x="0" y="569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8" name="Google Shape;888;g3aa40604dcc_1_461"/>
          <p:cNvSpPr/>
          <p:nvPr/>
        </p:nvSpPr>
        <p:spPr>
          <a:xfrm rot="1655376">
            <a:off x="940863" y="7541608"/>
            <a:ext cx="84428" cy="780526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g3aa40604dcc_1_461"/>
          <p:cNvSpPr/>
          <p:nvPr/>
        </p:nvSpPr>
        <p:spPr>
          <a:xfrm>
            <a:off x="9440544" y="5096289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g3aa40604dcc_1_461"/>
          <p:cNvSpPr/>
          <p:nvPr/>
        </p:nvSpPr>
        <p:spPr>
          <a:xfrm>
            <a:off x="17142465" y="791923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1" name="Google Shape;891;g3aa40604dcc_1_461"/>
          <p:cNvSpPr/>
          <p:nvPr/>
        </p:nvSpPr>
        <p:spPr>
          <a:xfrm>
            <a:off x="2129625" y="66551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g3aa40604dcc_1_461"/>
          <p:cNvSpPr/>
          <p:nvPr/>
        </p:nvSpPr>
        <p:spPr>
          <a:xfrm>
            <a:off x="17508150" y="6270775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g3aa40604dcc_1_461"/>
          <p:cNvSpPr/>
          <p:nvPr/>
        </p:nvSpPr>
        <p:spPr>
          <a:xfrm>
            <a:off x="13883317" y="8853341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g3aa40604dcc_1_461"/>
          <p:cNvSpPr/>
          <p:nvPr/>
        </p:nvSpPr>
        <p:spPr>
          <a:xfrm>
            <a:off x="-172000" y="7881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g3aa40604dcc_1_461"/>
          <p:cNvSpPr/>
          <p:nvPr/>
        </p:nvSpPr>
        <p:spPr>
          <a:xfrm>
            <a:off x="16891800" y="4271275"/>
            <a:ext cx="1398651" cy="1398651"/>
          </a:xfrm>
          <a:custGeom>
            <a:rect b="b" l="l" r="r" t="t"/>
            <a:pathLst>
              <a:path extrusionOk="0" h="1864868" w="1864868">
                <a:moveTo>
                  <a:pt x="0" y="932434"/>
                </a:moveTo>
                <a:cubicBezTo>
                  <a:pt x="0" y="417449"/>
                  <a:pt x="417449" y="0"/>
                  <a:pt x="932434" y="0"/>
                </a:cubicBezTo>
                <a:cubicBezTo>
                  <a:pt x="1447419" y="0"/>
                  <a:pt x="1864868" y="417449"/>
                  <a:pt x="1864868" y="932434"/>
                </a:cubicBezTo>
                <a:cubicBezTo>
                  <a:pt x="1864868" y="1447419"/>
                  <a:pt x="1447419" y="1864868"/>
                  <a:pt x="932434" y="1864868"/>
                </a:cubicBezTo>
                <a:cubicBezTo>
                  <a:pt x="417449" y="1864868"/>
                  <a:pt x="0" y="1447292"/>
                  <a:pt x="0" y="93243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g3aa40604dcc_1_461"/>
          <p:cNvSpPr/>
          <p:nvPr/>
        </p:nvSpPr>
        <p:spPr>
          <a:xfrm>
            <a:off x="1201225" y="3076525"/>
            <a:ext cx="7863821" cy="4798668"/>
          </a:xfrm>
          <a:custGeom>
            <a:rect b="b" l="l" r="r" t="t"/>
            <a:pathLst>
              <a:path extrusionOk="0" h="6664816" w="11825294">
                <a:moveTo>
                  <a:pt x="0" y="0"/>
                </a:moveTo>
                <a:lnTo>
                  <a:pt x="11825294" y="0"/>
                </a:lnTo>
                <a:lnTo>
                  <a:pt x="11825294" y="6664816"/>
                </a:lnTo>
                <a:lnTo>
                  <a:pt x="0" y="66648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7" name="Google Shape;897;g3aa40604dcc_1_461"/>
          <p:cNvSpPr txBox="1"/>
          <p:nvPr/>
        </p:nvSpPr>
        <p:spPr>
          <a:xfrm>
            <a:off x="1027176" y="780650"/>
            <a:ext cx="11930100" cy="8814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MEJORAS A FUTURO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98" name="Google Shape;898;g3aa40604dcc_1_461"/>
          <p:cNvSpPr/>
          <p:nvPr/>
        </p:nvSpPr>
        <p:spPr>
          <a:xfrm>
            <a:off x="8295157" y="7631305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9" name="Google Shape;899;g3aa40604dcc_1_461"/>
          <p:cNvSpPr/>
          <p:nvPr/>
        </p:nvSpPr>
        <p:spPr>
          <a:xfrm>
            <a:off x="8693908" y="147992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00" name="Google Shape;900;g3aa40604dcc_1_461"/>
          <p:cNvSpPr/>
          <p:nvPr/>
        </p:nvSpPr>
        <p:spPr>
          <a:xfrm>
            <a:off x="4521142" y="833969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g3aa40604dcc_1_461"/>
          <p:cNvSpPr txBox="1"/>
          <p:nvPr/>
        </p:nvSpPr>
        <p:spPr>
          <a:xfrm>
            <a:off x="1694638" y="3621800"/>
            <a:ext cx="7252500" cy="4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Implementar nuevas mecánicas 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Integrar nuevos enemigos 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Integrar nuevos biomas </a:t>
            </a:r>
            <a:b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</a:b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Agregar limite de tiempo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pic>
        <p:nvPicPr>
          <p:cNvPr id="902" name="Google Shape;902;g3aa40604dcc_1_461" title="animacion_transparente.gif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392075" y="2268299"/>
            <a:ext cx="5750412" cy="5750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1" name="Google Shape;911;g3aa40604dcc_1_873"/>
          <p:cNvCxnSpPr/>
          <p:nvPr/>
        </p:nvCxnSpPr>
        <p:spPr>
          <a:xfrm rot="129377">
            <a:off x="1785583" y="435620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2" name="Google Shape;912;g3aa40604dcc_1_873"/>
          <p:cNvCxnSpPr/>
          <p:nvPr/>
        </p:nvCxnSpPr>
        <p:spPr>
          <a:xfrm rot="129377">
            <a:off x="1785583" y="5005333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3" name="Google Shape;913;g3aa40604dcc_1_873"/>
          <p:cNvCxnSpPr/>
          <p:nvPr/>
        </p:nvCxnSpPr>
        <p:spPr>
          <a:xfrm rot="129377">
            <a:off x="1785583" y="565445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4" name="Google Shape;914;g3aa40604dcc_1_873"/>
          <p:cNvCxnSpPr/>
          <p:nvPr/>
        </p:nvCxnSpPr>
        <p:spPr>
          <a:xfrm rot="129377">
            <a:off x="14477183" y="435620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5" name="Google Shape;915;g3aa40604dcc_1_873"/>
          <p:cNvCxnSpPr/>
          <p:nvPr/>
        </p:nvCxnSpPr>
        <p:spPr>
          <a:xfrm rot="129377">
            <a:off x="14477183" y="5005333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6" name="Google Shape;916;g3aa40604dcc_1_873"/>
          <p:cNvCxnSpPr/>
          <p:nvPr/>
        </p:nvCxnSpPr>
        <p:spPr>
          <a:xfrm rot="129377">
            <a:off x="14477183" y="565445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7" name="Google Shape;917;g3aa40604dcc_1_873"/>
          <p:cNvSpPr/>
          <p:nvPr/>
        </p:nvSpPr>
        <p:spPr>
          <a:xfrm>
            <a:off x="3473666" y="1818602"/>
            <a:ext cx="11340656" cy="6391847"/>
          </a:xfrm>
          <a:custGeom>
            <a:rect b="b" l="l" r="r" t="t"/>
            <a:pathLst>
              <a:path extrusionOk="0" h="8522463" w="15120874">
                <a:moveTo>
                  <a:pt x="0" y="1447419"/>
                </a:moveTo>
                <a:cubicBezTo>
                  <a:pt x="0" y="647954"/>
                  <a:pt x="647954" y="0"/>
                  <a:pt x="1447419" y="0"/>
                </a:cubicBezTo>
                <a:lnTo>
                  <a:pt x="13673455" y="0"/>
                </a:lnTo>
                <a:cubicBezTo>
                  <a:pt x="14472793" y="0"/>
                  <a:pt x="15120874" y="647954"/>
                  <a:pt x="15120874" y="1447419"/>
                </a:cubicBezTo>
                <a:lnTo>
                  <a:pt x="15120874" y="7075043"/>
                </a:lnTo>
                <a:cubicBezTo>
                  <a:pt x="15120874" y="7874381"/>
                  <a:pt x="14472920" y="8522463"/>
                  <a:pt x="13673455" y="8522463"/>
                </a:cubicBezTo>
                <a:lnTo>
                  <a:pt x="1447419" y="8522463"/>
                </a:lnTo>
                <a:cubicBezTo>
                  <a:pt x="647954" y="8522462"/>
                  <a:pt x="0" y="7874381"/>
                  <a:pt x="0" y="7075043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g3aa40604dcc_1_873"/>
          <p:cNvSpPr/>
          <p:nvPr/>
        </p:nvSpPr>
        <p:spPr>
          <a:xfrm>
            <a:off x="3733648" y="2089258"/>
            <a:ext cx="10820400" cy="5851208"/>
          </a:xfrm>
          <a:custGeom>
            <a:rect b="b" l="l" r="r" t="t"/>
            <a:pathLst>
              <a:path extrusionOk="0" h="7801610" w="14427200">
                <a:moveTo>
                  <a:pt x="0" y="1255395"/>
                </a:moveTo>
                <a:cubicBezTo>
                  <a:pt x="0" y="561721"/>
                  <a:pt x="565658" y="0"/>
                  <a:pt x="1262634" y="0"/>
                </a:cubicBezTo>
                <a:lnTo>
                  <a:pt x="13164440" y="0"/>
                </a:lnTo>
                <a:lnTo>
                  <a:pt x="13164440" y="50800"/>
                </a:lnTo>
                <a:lnTo>
                  <a:pt x="13164440" y="0"/>
                </a:lnTo>
                <a:cubicBezTo>
                  <a:pt x="13861542" y="0"/>
                  <a:pt x="14427200" y="561721"/>
                  <a:pt x="14427200" y="1255395"/>
                </a:cubicBezTo>
                <a:lnTo>
                  <a:pt x="14376400" y="1255395"/>
                </a:lnTo>
                <a:lnTo>
                  <a:pt x="14427200" y="1255395"/>
                </a:lnTo>
                <a:lnTo>
                  <a:pt x="14427200" y="6546215"/>
                </a:lnTo>
                <a:lnTo>
                  <a:pt x="14376400" y="6546215"/>
                </a:lnTo>
                <a:lnTo>
                  <a:pt x="14427200" y="6546215"/>
                </a:lnTo>
                <a:cubicBezTo>
                  <a:pt x="14427200" y="7239889"/>
                  <a:pt x="13861542" y="7801610"/>
                  <a:pt x="13164565" y="7801610"/>
                </a:cubicBezTo>
                <a:lnTo>
                  <a:pt x="13164565" y="7750810"/>
                </a:lnTo>
                <a:lnTo>
                  <a:pt x="13164565" y="7801610"/>
                </a:lnTo>
                <a:lnTo>
                  <a:pt x="1262634" y="7801610"/>
                </a:lnTo>
                <a:lnTo>
                  <a:pt x="1262634" y="7750810"/>
                </a:lnTo>
                <a:lnTo>
                  <a:pt x="1262634" y="7801610"/>
                </a:lnTo>
                <a:cubicBezTo>
                  <a:pt x="565658" y="7801610"/>
                  <a:pt x="0" y="7239889"/>
                  <a:pt x="0" y="6546215"/>
                </a:cubicBezTo>
                <a:lnTo>
                  <a:pt x="0" y="1255395"/>
                </a:lnTo>
                <a:lnTo>
                  <a:pt x="50800" y="1255395"/>
                </a:lnTo>
                <a:lnTo>
                  <a:pt x="0" y="1255395"/>
                </a:lnTo>
                <a:moveTo>
                  <a:pt x="101600" y="1255395"/>
                </a:moveTo>
                <a:lnTo>
                  <a:pt x="101600" y="6546215"/>
                </a:lnTo>
                <a:lnTo>
                  <a:pt x="50800" y="6546215"/>
                </a:lnTo>
                <a:lnTo>
                  <a:pt x="101600" y="6546215"/>
                </a:lnTo>
                <a:cubicBezTo>
                  <a:pt x="101600" y="7183120"/>
                  <a:pt x="621157" y="7700010"/>
                  <a:pt x="1262634" y="7700010"/>
                </a:cubicBezTo>
                <a:lnTo>
                  <a:pt x="13164440" y="7700010"/>
                </a:lnTo>
                <a:cubicBezTo>
                  <a:pt x="13806044" y="7700010"/>
                  <a:pt x="14325473" y="7183120"/>
                  <a:pt x="14325473" y="6546215"/>
                </a:cubicBezTo>
                <a:lnTo>
                  <a:pt x="14325473" y="1255395"/>
                </a:lnTo>
                <a:cubicBezTo>
                  <a:pt x="14325600" y="618490"/>
                  <a:pt x="13806043" y="101600"/>
                  <a:pt x="13164565" y="101600"/>
                </a:cubicBezTo>
                <a:lnTo>
                  <a:pt x="1262634" y="101600"/>
                </a:lnTo>
                <a:lnTo>
                  <a:pt x="1262634" y="50800"/>
                </a:lnTo>
                <a:lnTo>
                  <a:pt x="1262634" y="101600"/>
                </a:lnTo>
                <a:cubicBezTo>
                  <a:pt x="621157" y="101600"/>
                  <a:pt x="101600" y="618490"/>
                  <a:pt x="101600" y="1255395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g3aa40604dcc_1_873"/>
          <p:cNvSpPr/>
          <p:nvPr/>
        </p:nvSpPr>
        <p:spPr>
          <a:xfrm>
            <a:off x="8287150" y="1304550"/>
            <a:ext cx="1712976" cy="1712976"/>
          </a:xfrm>
          <a:custGeom>
            <a:rect b="b" l="l" r="r" t="t"/>
            <a:pathLst>
              <a:path extrusionOk="0" h="2283968" w="2283968">
                <a:moveTo>
                  <a:pt x="0" y="1141984"/>
                </a:moveTo>
                <a:cubicBezTo>
                  <a:pt x="0" y="511302"/>
                  <a:pt x="511302" y="0"/>
                  <a:pt x="1141984" y="0"/>
                </a:cubicBezTo>
                <a:cubicBezTo>
                  <a:pt x="1772666" y="0"/>
                  <a:pt x="2283968" y="511302"/>
                  <a:pt x="2283968" y="1141984"/>
                </a:cubicBezTo>
                <a:cubicBezTo>
                  <a:pt x="2283968" y="1772666"/>
                  <a:pt x="1772666" y="2283968"/>
                  <a:pt x="1141984" y="2283968"/>
                </a:cubicBezTo>
                <a:cubicBezTo>
                  <a:pt x="511302" y="2283968"/>
                  <a:pt x="0" y="1772666"/>
                  <a:pt x="0" y="114198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g3aa40604dcc_1_873"/>
          <p:cNvSpPr/>
          <p:nvPr/>
        </p:nvSpPr>
        <p:spPr>
          <a:xfrm>
            <a:off x="8866976" y="1948474"/>
            <a:ext cx="591244" cy="425150"/>
          </a:xfrm>
          <a:custGeom>
            <a:rect b="b" l="l" r="r" t="t"/>
            <a:pathLst>
              <a:path extrusionOk="0" h="425150" w="591244">
                <a:moveTo>
                  <a:pt x="0" y="0"/>
                </a:moveTo>
                <a:lnTo>
                  <a:pt x="591244" y="0"/>
                </a:lnTo>
                <a:lnTo>
                  <a:pt x="591244" y="425150"/>
                </a:lnTo>
                <a:lnTo>
                  <a:pt x="0" y="4251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1" name="Google Shape;921;g3aa40604dcc_1_873"/>
          <p:cNvSpPr/>
          <p:nvPr/>
        </p:nvSpPr>
        <p:spPr>
          <a:xfrm>
            <a:off x="15296368" y="-1247726"/>
            <a:ext cx="2948008" cy="3336977"/>
          </a:xfrm>
          <a:custGeom>
            <a:rect b="b" l="l" r="r" t="t"/>
            <a:pathLst>
              <a:path extrusionOk="0" h="3336977" w="2948008">
                <a:moveTo>
                  <a:pt x="0" y="0"/>
                </a:moveTo>
                <a:lnTo>
                  <a:pt x="2948008" y="0"/>
                </a:lnTo>
                <a:lnTo>
                  <a:pt x="2948008" y="3336976"/>
                </a:lnTo>
                <a:lnTo>
                  <a:pt x="0" y="33369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2" name="Google Shape;922;g3aa40604dcc_1_873"/>
          <p:cNvSpPr/>
          <p:nvPr/>
        </p:nvSpPr>
        <p:spPr>
          <a:xfrm>
            <a:off x="2900200" y="15680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g3aa40604dcc_1_873"/>
          <p:cNvSpPr/>
          <p:nvPr/>
        </p:nvSpPr>
        <p:spPr>
          <a:xfrm>
            <a:off x="1362644" y="226863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g3aa40604dcc_1_873"/>
          <p:cNvSpPr txBox="1"/>
          <p:nvPr/>
        </p:nvSpPr>
        <p:spPr>
          <a:xfrm>
            <a:off x="5300817" y="3910299"/>
            <a:ext cx="72621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8475" lIns="148475" spcFirstLastPara="1" rIns="148475" wrap="square" tIns="148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9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El verdadero valor de un proyecto no está solo en el producto final, sino en el proceso que nos enseña a crearlo.</a:t>
            </a:r>
            <a:endParaRPr sz="3897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925" name="Google Shape;925;g3aa40604dcc_1_873"/>
          <p:cNvSpPr txBox="1"/>
          <p:nvPr/>
        </p:nvSpPr>
        <p:spPr>
          <a:xfrm>
            <a:off x="6199627" y="7116011"/>
            <a:ext cx="5464500" cy="1559400"/>
          </a:xfrm>
          <a:prstGeom prst="rect">
            <a:avLst/>
          </a:prstGeom>
          <a:noFill/>
          <a:ln>
            <a:noFill/>
          </a:ln>
          <a:effectLst>
            <a:outerShdw blurRad="92819" rotWithShape="0" algn="bl">
              <a:srgbClr val="FFFFFF"/>
            </a:outerShdw>
          </a:effectLst>
        </p:spPr>
        <p:txBody>
          <a:bodyPr anchorCtr="0" anchor="ctr" bIns="148475" lIns="148475" spcFirstLastPara="1" rIns="148475" wrap="square" tIns="148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123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926" name="Google Shape;926;g3aa40604dcc_1_873"/>
          <p:cNvSpPr/>
          <p:nvPr/>
        </p:nvSpPr>
        <p:spPr>
          <a:xfrm>
            <a:off x="0" y="8725829"/>
            <a:ext cx="18288000" cy="1561171"/>
          </a:xfrm>
          <a:custGeom>
            <a:rect b="b" l="l" r="r" t="t"/>
            <a:pathLst>
              <a:path extrusionOk="0" h="1561171" w="18288000">
                <a:moveTo>
                  <a:pt x="0" y="0"/>
                </a:moveTo>
                <a:lnTo>
                  <a:pt x="18288000" y="0"/>
                </a:lnTo>
                <a:lnTo>
                  <a:pt x="18288000" y="1561171"/>
                </a:lnTo>
                <a:lnTo>
                  <a:pt x="0" y="15611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7" name="Google Shape;927;g3aa40604dcc_1_873"/>
          <p:cNvSpPr/>
          <p:nvPr/>
        </p:nvSpPr>
        <p:spPr>
          <a:xfrm rot="10800000">
            <a:off x="962386" y="8877872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g3aa40604dcc_1_873"/>
          <p:cNvSpPr/>
          <p:nvPr/>
        </p:nvSpPr>
        <p:spPr>
          <a:xfrm>
            <a:off x="17038511" y="6705831"/>
            <a:ext cx="2202993" cy="2493709"/>
          </a:xfrm>
          <a:custGeom>
            <a:rect b="b" l="l" r="r" t="t"/>
            <a:pathLst>
              <a:path extrusionOk="0" h="2493709" w="2202993">
                <a:moveTo>
                  <a:pt x="0" y="0"/>
                </a:moveTo>
                <a:lnTo>
                  <a:pt x="2202993" y="0"/>
                </a:lnTo>
                <a:lnTo>
                  <a:pt x="2202993" y="2493710"/>
                </a:lnTo>
                <a:lnTo>
                  <a:pt x="0" y="2493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9" name="Google Shape;929;g3aa40604dcc_1_873"/>
          <p:cNvSpPr/>
          <p:nvPr/>
        </p:nvSpPr>
        <p:spPr>
          <a:xfrm rot="10800000">
            <a:off x="12290796" y="8346244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g3aa40604dcc_1_873"/>
          <p:cNvSpPr/>
          <p:nvPr/>
        </p:nvSpPr>
        <p:spPr>
          <a:xfrm>
            <a:off x="4728735" y="8391449"/>
            <a:ext cx="701036" cy="676651"/>
          </a:xfrm>
          <a:custGeom>
            <a:rect b="b" l="l" r="r" t="t"/>
            <a:pathLst>
              <a:path extrusionOk="0" h="676651" w="701036">
                <a:moveTo>
                  <a:pt x="0" y="0"/>
                </a:moveTo>
                <a:lnTo>
                  <a:pt x="701035" y="0"/>
                </a:lnTo>
                <a:lnTo>
                  <a:pt x="701035" y="676651"/>
                </a:lnTo>
                <a:lnTo>
                  <a:pt x="0" y="6766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672081" t="0"/>
            </a:stretch>
          </a:blipFill>
          <a:ln>
            <a:noFill/>
          </a:ln>
        </p:spPr>
      </p:sp>
      <p:sp>
        <p:nvSpPr>
          <p:cNvPr id="931" name="Google Shape;931;g3aa40604dcc_1_873"/>
          <p:cNvSpPr/>
          <p:nvPr/>
        </p:nvSpPr>
        <p:spPr>
          <a:xfrm>
            <a:off x="7745032" y="9258300"/>
            <a:ext cx="810361" cy="607771"/>
          </a:xfrm>
          <a:custGeom>
            <a:rect b="b" l="l" r="r" t="t"/>
            <a:pathLst>
              <a:path extrusionOk="0" h="607771" w="810361">
                <a:moveTo>
                  <a:pt x="0" y="0"/>
                </a:moveTo>
                <a:lnTo>
                  <a:pt x="810361" y="0"/>
                </a:lnTo>
                <a:lnTo>
                  <a:pt x="810361" y="607771"/>
                </a:lnTo>
                <a:lnTo>
                  <a:pt x="0" y="6077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13389" l="-76775" r="-1204822" t="-1768"/>
            </a:stretch>
          </a:blipFill>
          <a:ln>
            <a:noFill/>
          </a:ln>
        </p:spPr>
      </p:sp>
      <p:sp>
        <p:nvSpPr>
          <p:cNvPr id="932" name="Google Shape;932;g3aa40604dcc_1_873"/>
          <p:cNvSpPr/>
          <p:nvPr/>
        </p:nvSpPr>
        <p:spPr>
          <a:xfrm>
            <a:off x="10033935" y="9388597"/>
            <a:ext cx="2864842" cy="477474"/>
          </a:xfrm>
          <a:custGeom>
            <a:rect b="b" l="l" r="r" t="t"/>
            <a:pathLst>
              <a:path extrusionOk="0" h="477474" w="2864842">
                <a:moveTo>
                  <a:pt x="0" y="0"/>
                </a:moveTo>
                <a:lnTo>
                  <a:pt x="2864842" y="0"/>
                </a:lnTo>
                <a:lnTo>
                  <a:pt x="2864842" y="477474"/>
                </a:lnTo>
                <a:lnTo>
                  <a:pt x="0" y="4774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33" name="Google Shape;933;g3aa40604dcc_1_873"/>
          <p:cNvSpPr/>
          <p:nvPr/>
        </p:nvSpPr>
        <p:spPr>
          <a:xfrm>
            <a:off x="14599833" y="9068100"/>
            <a:ext cx="520819" cy="474607"/>
          </a:xfrm>
          <a:custGeom>
            <a:rect b="b" l="l" r="r" t="t"/>
            <a:pathLst>
              <a:path extrusionOk="0" h="474607" w="520819">
                <a:moveTo>
                  <a:pt x="0" y="0"/>
                </a:moveTo>
                <a:lnTo>
                  <a:pt x="520819" y="0"/>
                </a:lnTo>
                <a:lnTo>
                  <a:pt x="520819" y="474607"/>
                </a:lnTo>
                <a:lnTo>
                  <a:pt x="0" y="4746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94462" r="-402231" t="-9148"/>
            </a:stretch>
          </a:blipFill>
          <a:ln>
            <a:noFill/>
          </a:ln>
        </p:spPr>
      </p:sp>
      <p:sp>
        <p:nvSpPr>
          <p:cNvPr id="934" name="Google Shape;934;g3aa40604dcc_1_873"/>
          <p:cNvSpPr/>
          <p:nvPr/>
        </p:nvSpPr>
        <p:spPr>
          <a:xfrm>
            <a:off x="17259300" y="8628752"/>
            <a:ext cx="701036" cy="676651"/>
          </a:xfrm>
          <a:custGeom>
            <a:rect b="b" l="l" r="r" t="t"/>
            <a:pathLst>
              <a:path extrusionOk="0" h="676651" w="701036">
                <a:moveTo>
                  <a:pt x="0" y="0"/>
                </a:moveTo>
                <a:lnTo>
                  <a:pt x="701036" y="0"/>
                </a:lnTo>
                <a:lnTo>
                  <a:pt x="701036" y="676652"/>
                </a:lnTo>
                <a:lnTo>
                  <a:pt x="0" y="6766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672081" t="0"/>
            </a:stretch>
          </a:blipFill>
          <a:ln>
            <a:noFill/>
          </a:ln>
        </p:spPr>
      </p:sp>
      <p:sp>
        <p:nvSpPr>
          <p:cNvPr id="935" name="Google Shape;935;g3aa40604dcc_1_873"/>
          <p:cNvSpPr/>
          <p:nvPr/>
        </p:nvSpPr>
        <p:spPr>
          <a:xfrm>
            <a:off x="6349014" y="8636410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7" y="0"/>
                </a:lnTo>
                <a:lnTo>
                  <a:pt x="289767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6" name="Google Shape;936;g3aa40604dcc_1_873"/>
          <p:cNvSpPr/>
          <p:nvPr/>
        </p:nvSpPr>
        <p:spPr>
          <a:xfrm>
            <a:off x="3329712" y="8868873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7" y="0"/>
                </a:lnTo>
                <a:lnTo>
                  <a:pt x="289767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7" name="Google Shape;937;g3aa40604dcc_1_873"/>
          <p:cNvSpPr/>
          <p:nvPr/>
        </p:nvSpPr>
        <p:spPr>
          <a:xfrm>
            <a:off x="9245250" y="9296666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6" y="0"/>
                </a:lnTo>
                <a:lnTo>
                  <a:pt x="289766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8" name="Google Shape;938;g3aa40604dcc_1_873"/>
          <p:cNvSpPr/>
          <p:nvPr/>
        </p:nvSpPr>
        <p:spPr>
          <a:xfrm>
            <a:off x="13492967" y="9462000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6" y="0"/>
                </a:lnTo>
                <a:lnTo>
                  <a:pt x="289766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9" name="Google Shape;939;g3aa40604dcc_1_873"/>
          <p:cNvSpPr/>
          <p:nvPr/>
        </p:nvSpPr>
        <p:spPr>
          <a:xfrm>
            <a:off x="16625492" y="9057929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6" y="0"/>
                </a:lnTo>
                <a:lnTo>
                  <a:pt x="289766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40" name="Google Shape;940;g3aa40604dcc_1_873"/>
          <p:cNvSpPr txBox="1"/>
          <p:nvPr/>
        </p:nvSpPr>
        <p:spPr>
          <a:xfrm>
            <a:off x="962375" y="571700"/>
            <a:ext cx="9695400" cy="1065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CONCLUSION 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aa40604dcc_1_848"/>
          <p:cNvSpPr/>
          <p:nvPr/>
        </p:nvSpPr>
        <p:spPr>
          <a:xfrm>
            <a:off x="13808894" y="146563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g3aa40604dcc_1_848"/>
          <p:cNvSpPr/>
          <p:nvPr/>
        </p:nvSpPr>
        <p:spPr>
          <a:xfrm>
            <a:off x="16519552" y="1679027"/>
            <a:ext cx="831746" cy="865845"/>
          </a:xfrm>
          <a:custGeom>
            <a:rect b="b" l="l" r="r" t="t"/>
            <a:pathLst>
              <a:path extrusionOk="0" h="865845" w="831746">
                <a:moveTo>
                  <a:pt x="0" y="0"/>
                </a:moveTo>
                <a:lnTo>
                  <a:pt x="831746" y="0"/>
                </a:lnTo>
                <a:lnTo>
                  <a:pt x="831746" y="865846"/>
                </a:lnTo>
                <a:lnTo>
                  <a:pt x="0" y="865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1" name="Google Shape;951;g3aa40604dcc_1_848"/>
          <p:cNvSpPr/>
          <p:nvPr/>
        </p:nvSpPr>
        <p:spPr>
          <a:xfrm>
            <a:off x="774322" y="7292102"/>
            <a:ext cx="780370" cy="730000"/>
          </a:xfrm>
          <a:custGeom>
            <a:rect b="b" l="l" r="r" t="t"/>
            <a:pathLst>
              <a:path extrusionOk="0" h="730000" w="780370">
                <a:moveTo>
                  <a:pt x="0" y="0"/>
                </a:moveTo>
                <a:lnTo>
                  <a:pt x="780370" y="0"/>
                </a:lnTo>
                <a:lnTo>
                  <a:pt x="780370" y="730000"/>
                </a:lnTo>
                <a:lnTo>
                  <a:pt x="0" y="730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2" name="Google Shape;952;g3aa40604dcc_1_848"/>
          <p:cNvSpPr/>
          <p:nvPr/>
        </p:nvSpPr>
        <p:spPr>
          <a:xfrm>
            <a:off x="-230951" y="5652120"/>
            <a:ext cx="1005230" cy="1063939"/>
          </a:xfrm>
          <a:custGeom>
            <a:rect b="b" l="l" r="r" t="t"/>
            <a:pathLst>
              <a:path extrusionOk="0" h="1063939" w="1005230">
                <a:moveTo>
                  <a:pt x="0" y="0"/>
                </a:moveTo>
                <a:lnTo>
                  <a:pt x="1005230" y="0"/>
                </a:lnTo>
                <a:lnTo>
                  <a:pt x="1005230" y="1063940"/>
                </a:lnTo>
                <a:lnTo>
                  <a:pt x="0" y="10639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3" name="Google Shape;953;g3aa40604dcc_1_848"/>
          <p:cNvSpPr/>
          <p:nvPr/>
        </p:nvSpPr>
        <p:spPr>
          <a:xfrm>
            <a:off x="13253650" y="28618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g3aa40604dcc_1_848"/>
          <p:cNvSpPr/>
          <p:nvPr/>
        </p:nvSpPr>
        <p:spPr>
          <a:xfrm>
            <a:off x="-175150" y="8733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g3aa40604dcc_1_848"/>
          <p:cNvSpPr/>
          <p:nvPr/>
        </p:nvSpPr>
        <p:spPr>
          <a:xfrm>
            <a:off x="15274150" y="478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6" name="Google Shape;956;g3aa40604dcc_1_8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20775" y="0"/>
            <a:ext cx="18438735" cy="10287000"/>
          </a:xfrm>
          <a:prstGeom prst="rect">
            <a:avLst/>
          </a:prstGeom>
          <a:noFill/>
          <a:ln cap="flat" cmpd="sng" w="19050">
            <a:solidFill>
              <a:srgbClr val="4DE8E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57" name="Google Shape;957;g3aa40604dcc_1_848"/>
          <p:cNvSpPr/>
          <p:nvPr/>
        </p:nvSpPr>
        <p:spPr>
          <a:xfrm>
            <a:off x="1579927" y="2349250"/>
            <a:ext cx="4056600" cy="1108800"/>
          </a:xfrm>
          <a:prstGeom prst="rect">
            <a:avLst/>
          </a:prstGeom>
          <a:solidFill>
            <a:srgbClr val="4DE8EC"/>
          </a:solidFill>
          <a:ln cap="flat" cmpd="sng" w="19050">
            <a:solidFill>
              <a:srgbClr val="4DE8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58" name="Google Shape;958;g3aa40604dcc_1_848"/>
          <p:cNvSpPr txBox="1"/>
          <p:nvPr/>
        </p:nvSpPr>
        <p:spPr>
          <a:xfrm>
            <a:off x="1579927" y="2479312"/>
            <a:ext cx="4056600" cy="11454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rgbClr val="FDA7F9"/>
            </a:outerShdw>
          </a:effectLst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GRACIAS</a:t>
            </a:r>
            <a:endParaRPr b="1" sz="4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"/>
          <p:cNvSpPr/>
          <p:nvPr/>
        </p:nvSpPr>
        <p:spPr>
          <a:xfrm>
            <a:off x="16140450" y="3294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"/>
          <p:cNvSpPr/>
          <p:nvPr/>
        </p:nvSpPr>
        <p:spPr>
          <a:xfrm>
            <a:off x="-168149" y="2879980"/>
            <a:ext cx="18456149" cy="4186220"/>
          </a:xfrm>
          <a:custGeom>
            <a:rect b="b" l="l" r="r" t="t"/>
            <a:pathLst>
              <a:path extrusionOk="0" h="4186220" w="18456149">
                <a:moveTo>
                  <a:pt x="0" y="0"/>
                </a:moveTo>
                <a:lnTo>
                  <a:pt x="18456149" y="0"/>
                </a:lnTo>
                <a:lnTo>
                  <a:pt x="18456149" y="4186220"/>
                </a:lnTo>
                <a:lnTo>
                  <a:pt x="0" y="418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2" name="Google Shape;422;p2"/>
          <p:cNvSpPr/>
          <p:nvPr/>
        </p:nvSpPr>
        <p:spPr>
          <a:xfrm>
            <a:off x="17690520" y="2723851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"/>
          <p:cNvSpPr/>
          <p:nvPr/>
        </p:nvSpPr>
        <p:spPr>
          <a:xfrm>
            <a:off x="10284300" y="-1644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"/>
          <p:cNvSpPr/>
          <p:nvPr/>
        </p:nvSpPr>
        <p:spPr>
          <a:xfrm>
            <a:off x="17170008" y="-305860"/>
            <a:ext cx="787416" cy="737994"/>
          </a:xfrm>
          <a:custGeom>
            <a:rect b="b" l="l" r="r" t="t"/>
            <a:pathLst>
              <a:path extrusionOk="0" h="737994" w="787416">
                <a:moveTo>
                  <a:pt x="0" y="0"/>
                </a:moveTo>
                <a:lnTo>
                  <a:pt x="787416" y="0"/>
                </a:lnTo>
                <a:lnTo>
                  <a:pt x="787416" y="737994"/>
                </a:lnTo>
                <a:lnTo>
                  <a:pt x="0" y="7379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5" name="Google Shape;425;p2"/>
          <p:cNvSpPr/>
          <p:nvPr/>
        </p:nvSpPr>
        <p:spPr>
          <a:xfrm>
            <a:off x="13685276" y="234972"/>
            <a:ext cx="1765592" cy="2167118"/>
          </a:xfrm>
          <a:custGeom>
            <a:rect b="b" l="l" r="r" t="t"/>
            <a:pathLst>
              <a:path extrusionOk="0" h="2167118" w="1765592">
                <a:moveTo>
                  <a:pt x="0" y="0"/>
                </a:moveTo>
                <a:lnTo>
                  <a:pt x="1765592" y="0"/>
                </a:lnTo>
                <a:lnTo>
                  <a:pt x="1765592" y="2167118"/>
                </a:lnTo>
                <a:lnTo>
                  <a:pt x="0" y="2167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6" name="Google Shape;426;p2"/>
          <p:cNvSpPr/>
          <p:nvPr/>
        </p:nvSpPr>
        <p:spPr>
          <a:xfrm rot="2461964">
            <a:off x="16412759" y="902019"/>
            <a:ext cx="90107" cy="832866"/>
          </a:xfrm>
          <a:custGeom>
            <a:rect b="b" l="l" r="r" t="t"/>
            <a:pathLst>
              <a:path extrusionOk="0" h="1110488" w="120142">
                <a:moveTo>
                  <a:pt x="60071" y="0"/>
                </a:moveTo>
                <a:cubicBezTo>
                  <a:pt x="27305" y="0"/>
                  <a:pt x="0" y="27305"/>
                  <a:pt x="0" y="60071"/>
                </a:cubicBezTo>
                <a:lnTo>
                  <a:pt x="0" y="1050417"/>
                </a:lnTo>
                <a:cubicBezTo>
                  <a:pt x="0" y="1083183"/>
                  <a:pt x="27305" y="1110488"/>
                  <a:pt x="60071" y="1110488"/>
                </a:cubicBezTo>
                <a:cubicBezTo>
                  <a:pt x="92837" y="1110488"/>
                  <a:pt x="120142" y="1083183"/>
                  <a:pt x="120142" y="1050417"/>
                </a:cubicBezTo>
                <a:lnTo>
                  <a:pt x="120142" y="60071"/>
                </a:lnTo>
                <a:cubicBezTo>
                  <a:pt x="120142" y="27305"/>
                  <a:pt x="94996" y="0"/>
                  <a:pt x="6007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"/>
          <p:cNvSpPr/>
          <p:nvPr/>
        </p:nvSpPr>
        <p:spPr>
          <a:xfrm>
            <a:off x="11931385" y="-1322264"/>
            <a:ext cx="1753895" cy="2328830"/>
          </a:xfrm>
          <a:custGeom>
            <a:rect b="b" l="l" r="r" t="t"/>
            <a:pathLst>
              <a:path extrusionOk="0" h="2328830" w="1753895">
                <a:moveTo>
                  <a:pt x="0" y="0"/>
                </a:moveTo>
                <a:lnTo>
                  <a:pt x="1753894" y="0"/>
                </a:lnTo>
                <a:lnTo>
                  <a:pt x="1753894" y="2328830"/>
                </a:lnTo>
                <a:lnTo>
                  <a:pt x="0" y="23288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8" name="Google Shape;428;p2"/>
          <p:cNvSpPr/>
          <p:nvPr/>
        </p:nvSpPr>
        <p:spPr>
          <a:xfrm>
            <a:off x="16985074" y="612049"/>
            <a:ext cx="1765570" cy="1667720"/>
          </a:xfrm>
          <a:custGeom>
            <a:rect b="b" l="l" r="r" t="t"/>
            <a:pathLst>
              <a:path extrusionOk="0" h="1667720" w="1765570">
                <a:moveTo>
                  <a:pt x="0" y="0"/>
                </a:moveTo>
                <a:lnTo>
                  <a:pt x="1765570" y="0"/>
                </a:lnTo>
                <a:lnTo>
                  <a:pt x="1765570" y="1667720"/>
                </a:lnTo>
                <a:lnTo>
                  <a:pt x="0" y="16677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9" name="Google Shape;429;p2"/>
          <p:cNvSpPr/>
          <p:nvPr/>
        </p:nvSpPr>
        <p:spPr>
          <a:xfrm>
            <a:off x="1129124" y="3199912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0" name="Google Shape;430;p2"/>
          <p:cNvSpPr txBox="1"/>
          <p:nvPr/>
        </p:nvSpPr>
        <p:spPr>
          <a:xfrm>
            <a:off x="1433482" y="1840104"/>
            <a:ext cx="15252900" cy="861900"/>
          </a:xfrm>
          <a:prstGeom prst="rect">
            <a:avLst/>
          </a:prstGeom>
          <a:noFill/>
          <a:ln>
            <a:noFill/>
          </a:ln>
          <a:effectLst>
            <a:outerShdw blurRad="214313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00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INDICE</a:t>
            </a:r>
            <a:endParaRPr/>
          </a:p>
        </p:txBody>
      </p:sp>
      <p:sp>
        <p:nvSpPr>
          <p:cNvPr id="431" name="Google Shape;431;p2"/>
          <p:cNvSpPr txBox="1"/>
          <p:nvPr/>
        </p:nvSpPr>
        <p:spPr>
          <a:xfrm>
            <a:off x="2059339" y="3391670"/>
            <a:ext cx="39885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INTEGRANTES</a:t>
            </a:r>
            <a:endParaRPr sz="1086"/>
          </a:p>
        </p:txBody>
      </p:sp>
      <p:sp>
        <p:nvSpPr>
          <p:cNvPr id="432" name="Google Shape;432;p2"/>
          <p:cNvSpPr txBox="1"/>
          <p:nvPr/>
        </p:nvSpPr>
        <p:spPr>
          <a:xfrm>
            <a:off x="2059351" y="7996000"/>
            <a:ext cx="43023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2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METODOLOGÍA</a:t>
            </a:r>
            <a:endParaRPr sz="1086"/>
          </a:p>
        </p:txBody>
      </p:sp>
      <p:sp>
        <p:nvSpPr>
          <p:cNvPr id="433" name="Google Shape;433;p2"/>
          <p:cNvSpPr/>
          <p:nvPr/>
        </p:nvSpPr>
        <p:spPr>
          <a:xfrm>
            <a:off x="1129124" y="4093730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4" name="Google Shape;434;p2"/>
          <p:cNvSpPr/>
          <p:nvPr/>
        </p:nvSpPr>
        <p:spPr>
          <a:xfrm>
            <a:off x="1129124" y="4926517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5" name="Google Shape;435;p2"/>
          <p:cNvSpPr txBox="1"/>
          <p:nvPr/>
        </p:nvSpPr>
        <p:spPr>
          <a:xfrm>
            <a:off x="2059339" y="4235975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INTRODUCCIÓN</a:t>
            </a:r>
            <a:endParaRPr sz="1086"/>
          </a:p>
        </p:txBody>
      </p:sp>
      <p:sp>
        <p:nvSpPr>
          <p:cNvPr id="436" name="Google Shape;436;p2"/>
          <p:cNvSpPr txBox="1"/>
          <p:nvPr/>
        </p:nvSpPr>
        <p:spPr>
          <a:xfrm>
            <a:off x="2059339" y="5071028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PROBLEMATICA</a:t>
            </a:r>
            <a:endParaRPr sz="1086"/>
          </a:p>
        </p:txBody>
      </p:sp>
      <p:sp>
        <p:nvSpPr>
          <p:cNvPr id="437" name="Google Shape;437;p2"/>
          <p:cNvSpPr/>
          <p:nvPr/>
        </p:nvSpPr>
        <p:spPr>
          <a:xfrm>
            <a:off x="1129124" y="6881156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8" name="Google Shape;438;p2"/>
          <p:cNvSpPr txBox="1"/>
          <p:nvPr/>
        </p:nvSpPr>
        <p:spPr>
          <a:xfrm>
            <a:off x="2059350" y="6099600"/>
            <a:ext cx="76101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DESCRIPCIÓ</a:t>
            </a: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 </a:t>
            </a: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PROYECTO</a:t>
            </a:r>
            <a:endParaRPr sz="1086"/>
          </a:p>
        </p:txBody>
      </p:sp>
      <p:sp>
        <p:nvSpPr>
          <p:cNvPr id="439" name="Google Shape;439;p2"/>
          <p:cNvSpPr/>
          <p:nvPr/>
        </p:nvSpPr>
        <p:spPr>
          <a:xfrm>
            <a:off x="9952362" y="3199900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40" name="Google Shape;440;p2"/>
          <p:cNvSpPr/>
          <p:nvPr/>
        </p:nvSpPr>
        <p:spPr>
          <a:xfrm>
            <a:off x="9952362" y="3943180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1" name="Google Shape;441;p2"/>
          <p:cNvSpPr/>
          <p:nvPr/>
        </p:nvSpPr>
        <p:spPr>
          <a:xfrm>
            <a:off x="9952362" y="4791005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2" name="Google Shape;442;p2"/>
          <p:cNvSpPr txBox="1"/>
          <p:nvPr/>
        </p:nvSpPr>
        <p:spPr>
          <a:xfrm>
            <a:off x="10812627" y="4992388"/>
            <a:ext cx="64125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DESAFIOS TECNICOS</a:t>
            </a:r>
            <a:endParaRPr sz="1086"/>
          </a:p>
        </p:txBody>
      </p:sp>
      <p:sp>
        <p:nvSpPr>
          <p:cNvPr id="443" name="Google Shape;443;p2"/>
          <p:cNvSpPr txBox="1"/>
          <p:nvPr/>
        </p:nvSpPr>
        <p:spPr>
          <a:xfrm>
            <a:off x="10881127" y="5922490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DEMO</a:t>
            </a:r>
            <a:endParaRPr sz="1086"/>
          </a:p>
        </p:txBody>
      </p:sp>
      <p:sp>
        <p:nvSpPr>
          <p:cNvPr id="444" name="Google Shape;444;p2"/>
          <p:cNvSpPr/>
          <p:nvPr/>
        </p:nvSpPr>
        <p:spPr>
          <a:xfrm>
            <a:off x="9952362" y="6691431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5" name="Google Shape;445;p2"/>
          <p:cNvSpPr txBox="1"/>
          <p:nvPr/>
        </p:nvSpPr>
        <p:spPr>
          <a:xfrm>
            <a:off x="11594965" y="6735543"/>
            <a:ext cx="4390200" cy="1671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86"/>
          </a:p>
        </p:txBody>
      </p:sp>
      <p:sp>
        <p:nvSpPr>
          <p:cNvPr id="446" name="Google Shape;446;p2"/>
          <p:cNvSpPr/>
          <p:nvPr/>
        </p:nvSpPr>
        <p:spPr>
          <a:xfrm>
            <a:off x="1129124" y="7858478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7" name="Google Shape;447;p2"/>
          <p:cNvSpPr txBox="1"/>
          <p:nvPr/>
        </p:nvSpPr>
        <p:spPr>
          <a:xfrm>
            <a:off x="2059339" y="8729425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ENTREGABLES</a:t>
            </a:r>
            <a:endParaRPr sz="1086"/>
          </a:p>
        </p:txBody>
      </p:sp>
      <p:sp>
        <p:nvSpPr>
          <p:cNvPr id="448" name="Google Shape;448;p2"/>
          <p:cNvSpPr/>
          <p:nvPr/>
        </p:nvSpPr>
        <p:spPr>
          <a:xfrm>
            <a:off x="9952362" y="8445053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9" name="Google Shape;449;p2"/>
          <p:cNvSpPr txBox="1"/>
          <p:nvPr/>
        </p:nvSpPr>
        <p:spPr>
          <a:xfrm>
            <a:off x="10881137" y="8601760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CONCLUSIÓN</a:t>
            </a:r>
            <a:endParaRPr sz="1086"/>
          </a:p>
        </p:txBody>
      </p:sp>
      <p:sp>
        <p:nvSpPr>
          <p:cNvPr id="450" name="Google Shape;450;p2"/>
          <p:cNvSpPr/>
          <p:nvPr/>
        </p:nvSpPr>
        <p:spPr>
          <a:xfrm>
            <a:off x="9952362" y="7641653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51" name="Google Shape;451;p2"/>
          <p:cNvSpPr txBox="1"/>
          <p:nvPr/>
        </p:nvSpPr>
        <p:spPr>
          <a:xfrm>
            <a:off x="10881138" y="7840613"/>
            <a:ext cx="58398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2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MEJORAS A FUTURO</a:t>
            </a:r>
            <a:endParaRPr sz="1086"/>
          </a:p>
        </p:txBody>
      </p:sp>
      <p:sp>
        <p:nvSpPr>
          <p:cNvPr id="452" name="Google Shape;452;p2"/>
          <p:cNvSpPr txBox="1"/>
          <p:nvPr/>
        </p:nvSpPr>
        <p:spPr>
          <a:xfrm>
            <a:off x="10881138" y="6873163"/>
            <a:ext cx="58398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COMENTARIOS</a:t>
            </a:r>
            <a:endParaRPr sz="1086"/>
          </a:p>
        </p:txBody>
      </p:sp>
      <p:sp>
        <p:nvSpPr>
          <p:cNvPr id="453" name="Google Shape;453;p2"/>
          <p:cNvSpPr/>
          <p:nvPr/>
        </p:nvSpPr>
        <p:spPr>
          <a:xfrm>
            <a:off x="1129124" y="5903831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54" name="Google Shape;454;p2"/>
          <p:cNvSpPr txBox="1"/>
          <p:nvPr/>
        </p:nvSpPr>
        <p:spPr>
          <a:xfrm>
            <a:off x="2059339" y="7128168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OBJETIVOS</a:t>
            </a:r>
            <a:endParaRPr sz="1086"/>
          </a:p>
        </p:txBody>
      </p:sp>
      <p:sp>
        <p:nvSpPr>
          <p:cNvPr id="455" name="Google Shape;455;p2"/>
          <p:cNvSpPr/>
          <p:nvPr/>
        </p:nvSpPr>
        <p:spPr>
          <a:xfrm>
            <a:off x="1129125" y="8607775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56" name="Google Shape;456;p2"/>
          <p:cNvSpPr txBox="1"/>
          <p:nvPr/>
        </p:nvSpPr>
        <p:spPr>
          <a:xfrm>
            <a:off x="10881127" y="3310265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ARQUITECTURA</a:t>
            </a:r>
            <a:endParaRPr sz="1086"/>
          </a:p>
        </p:txBody>
      </p:sp>
      <p:sp>
        <p:nvSpPr>
          <p:cNvPr id="457" name="Google Shape;457;p2"/>
          <p:cNvSpPr txBox="1"/>
          <p:nvPr/>
        </p:nvSpPr>
        <p:spPr>
          <a:xfrm>
            <a:off x="10812627" y="4062288"/>
            <a:ext cx="64125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HERRAMIENTAS</a:t>
            </a:r>
            <a:endParaRPr sz="1086"/>
          </a:p>
        </p:txBody>
      </p:sp>
      <p:sp>
        <p:nvSpPr>
          <p:cNvPr id="458" name="Google Shape;458;p2"/>
          <p:cNvSpPr/>
          <p:nvPr/>
        </p:nvSpPr>
        <p:spPr>
          <a:xfrm>
            <a:off x="9952362" y="5741217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47000">
              <a:srgbClr val="2B3880"/>
            </a:gs>
            <a:gs pos="100000">
              <a:srgbClr val="5F3F9E"/>
            </a:gs>
          </a:gsLst>
          <a:lin ang="5400700" scaled="0"/>
        </a:gra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"/>
          <p:cNvSpPr/>
          <p:nvPr/>
        </p:nvSpPr>
        <p:spPr>
          <a:xfrm>
            <a:off x="4903700" y="749725"/>
            <a:ext cx="8480588" cy="3210387"/>
          </a:xfrm>
          <a:custGeom>
            <a:rect b="b" l="l" r="r" t="t"/>
            <a:pathLst>
              <a:path extrusionOk="0" h="4809568" w="12705000">
                <a:moveTo>
                  <a:pt x="0" y="0"/>
                </a:moveTo>
                <a:lnTo>
                  <a:pt x="12705000" y="0"/>
                </a:lnTo>
                <a:lnTo>
                  <a:pt x="12705000" y="4809568"/>
                </a:lnTo>
                <a:lnTo>
                  <a:pt x="0" y="48095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8" name="Google Shape;468;p3"/>
          <p:cNvSpPr/>
          <p:nvPr/>
        </p:nvSpPr>
        <p:spPr>
          <a:xfrm>
            <a:off x="4622800" y="521800"/>
            <a:ext cx="952107" cy="1154944"/>
          </a:xfrm>
          <a:custGeom>
            <a:rect b="b" l="l" r="r" t="t"/>
            <a:pathLst>
              <a:path extrusionOk="0" h="2242610" w="1953039">
                <a:moveTo>
                  <a:pt x="0" y="0"/>
                </a:moveTo>
                <a:lnTo>
                  <a:pt x="1953039" y="0"/>
                </a:lnTo>
                <a:lnTo>
                  <a:pt x="1953039" y="2242610"/>
                </a:lnTo>
                <a:lnTo>
                  <a:pt x="0" y="2242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69" name="Google Shape;469;p3"/>
          <p:cNvSpPr/>
          <p:nvPr/>
        </p:nvSpPr>
        <p:spPr>
          <a:xfrm>
            <a:off x="12543175" y="3025686"/>
            <a:ext cx="1083937" cy="1154944"/>
          </a:xfrm>
          <a:custGeom>
            <a:rect b="b" l="l" r="r" t="t"/>
            <a:pathLst>
              <a:path extrusionOk="0" h="2242610" w="1953039">
                <a:moveTo>
                  <a:pt x="0" y="0"/>
                </a:moveTo>
                <a:lnTo>
                  <a:pt x="1953039" y="0"/>
                </a:lnTo>
                <a:lnTo>
                  <a:pt x="1953039" y="2242610"/>
                </a:lnTo>
                <a:lnTo>
                  <a:pt x="0" y="2242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4772" l="-132155" r="-259366" t="-16492"/>
            </a:stretch>
          </a:blipFill>
          <a:ln>
            <a:noFill/>
          </a:ln>
        </p:spPr>
      </p:sp>
      <p:sp>
        <p:nvSpPr>
          <p:cNvPr id="470" name="Google Shape;470;p3"/>
          <p:cNvSpPr/>
          <p:nvPr/>
        </p:nvSpPr>
        <p:spPr>
          <a:xfrm>
            <a:off x="6201617" y="2981149"/>
            <a:ext cx="786210" cy="765727"/>
          </a:xfrm>
          <a:custGeom>
            <a:rect b="b" l="l" r="r" t="t"/>
            <a:pathLst>
              <a:path extrusionOk="0" h="1147156" w="1177842">
                <a:moveTo>
                  <a:pt x="0" y="0"/>
                </a:moveTo>
                <a:lnTo>
                  <a:pt x="1177842" y="0"/>
                </a:lnTo>
                <a:lnTo>
                  <a:pt x="1177842" y="1147156"/>
                </a:lnTo>
                <a:lnTo>
                  <a:pt x="0" y="11471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516509" r="-170025" t="-34614"/>
            </a:stretch>
          </a:blipFill>
          <a:ln>
            <a:noFill/>
          </a:ln>
        </p:spPr>
      </p:sp>
      <p:sp>
        <p:nvSpPr>
          <p:cNvPr id="471" name="Google Shape;471;p3"/>
          <p:cNvSpPr/>
          <p:nvPr/>
        </p:nvSpPr>
        <p:spPr>
          <a:xfrm>
            <a:off x="8722738" y="2936479"/>
            <a:ext cx="830880" cy="855069"/>
          </a:xfrm>
          <a:custGeom>
            <a:rect b="b" l="l" r="r" t="t"/>
            <a:pathLst>
              <a:path extrusionOk="0" h="1281002" w="1244764">
                <a:moveTo>
                  <a:pt x="0" y="0"/>
                </a:moveTo>
                <a:lnTo>
                  <a:pt x="1244764" y="0"/>
                </a:lnTo>
                <a:lnTo>
                  <a:pt x="1244764" y="1281002"/>
                </a:lnTo>
                <a:lnTo>
                  <a:pt x="0" y="12810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491984" r="-152284" t="-20548"/>
            </a:stretch>
          </a:blipFill>
          <a:ln>
            <a:noFill/>
          </a:ln>
        </p:spPr>
      </p:sp>
      <p:sp>
        <p:nvSpPr>
          <p:cNvPr id="472" name="Google Shape;472;p3"/>
          <p:cNvSpPr/>
          <p:nvPr/>
        </p:nvSpPr>
        <p:spPr>
          <a:xfrm>
            <a:off x="10759066" y="3025685"/>
            <a:ext cx="953336" cy="761260"/>
          </a:xfrm>
          <a:custGeom>
            <a:rect b="b" l="l" r="r" t="t"/>
            <a:pathLst>
              <a:path extrusionOk="0" h="1140464" w="1428219">
                <a:moveTo>
                  <a:pt x="0" y="0"/>
                </a:moveTo>
                <a:lnTo>
                  <a:pt x="1428219" y="0"/>
                </a:lnTo>
                <a:lnTo>
                  <a:pt x="1428219" y="1140463"/>
                </a:lnTo>
                <a:lnTo>
                  <a:pt x="0" y="11404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538040" t="-33175"/>
            </a:stretch>
          </a:blipFill>
          <a:ln>
            <a:noFill/>
          </a:ln>
        </p:spPr>
      </p:sp>
      <p:sp>
        <p:nvSpPr>
          <p:cNvPr id="473" name="Google Shape;473;p3"/>
          <p:cNvSpPr txBox="1"/>
          <p:nvPr/>
        </p:nvSpPr>
        <p:spPr>
          <a:xfrm>
            <a:off x="5474353" y="1907126"/>
            <a:ext cx="7326600" cy="738600"/>
          </a:xfrm>
          <a:prstGeom prst="rect">
            <a:avLst/>
          </a:prstGeom>
          <a:noFill/>
          <a:ln>
            <a:noFill/>
          </a:ln>
          <a:effectLst>
            <a:outerShdw blurRad="190448" rotWithShape="0" algn="bl" dist="12697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798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INTEGRANTES</a:t>
            </a:r>
            <a:endParaRPr sz="933"/>
          </a:p>
        </p:txBody>
      </p:sp>
      <p:sp>
        <p:nvSpPr>
          <p:cNvPr id="474" name="Google Shape;474;p3"/>
          <p:cNvSpPr/>
          <p:nvPr/>
        </p:nvSpPr>
        <p:spPr>
          <a:xfrm>
            <a:off x="17101882" y="-64807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75" name="Google Shape;475;p3"/>
          <p:cNvSpPr/>
          <p:nvPr/>
        </p:nvSpPr>
        <p:spPr>
          <a:xfrm>
            <a:off x="16071558" y="933677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"/>
          <p:cNvSpPr/>
          <p:nvPr/>
        </p:nvSpPr>
        <p:spPr>
          <a:xfrm>
            <a:off x="14569688" y="156693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"/>
          <p:cNvSpPr/>
          <p:nvPr/>
        </p:nvSpPr>
        <p:spPr>
          <a:xfrm>
            <a:off x="2967963" y="4768550"/>
            <a:ext cx="2396490" cy="2396490"/>
          </a:xfrm>
          <a:custGeom>
            <a:rect b="b" l="l" r="r" t="t"/>
            <a:pathLst>
              <a:path extrusionOk="0" h="3195320" w="3195320">
                <a:moveTo>
                  <a:pt x="0" y="1597660"/>
                </a:moveTo>
                <a:cubicBezTo>
                  <a:pt x="0" y="715264"/>
                  <a:pt x="715264" y="0"/>
                  <a:pt x="1597660" y="0"/>
                </a:cubicBezTo>
                <a:cubicBezTo>
                  <a:pt x="2480056" y="0"/>
                  <a:pt x="3195320" y="715264"/>
                  <a:pt x="3195320" y="1597660"/>
                </a:cubicBezTo>
                <a:cubicBezTo>
                  <a:pt x="3195320" y="2480056"/>
                  <a:pt x="2480056" y="3195320"/>
                  <a:pt x="1597660" y="3195320"/>
                </a:cubicBezTo>
                <a:cubicBezTo>
                  <a:pt x="715264" y="3195320"/>
                  <a:pt x="0" y="2479929"/>
                  <a:pt x="0" y="159766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"/>
          <p:cNvSpPr/>
          <p:nvPr/>
        </p:nvSpPr>
        <p:spPr>
          <a:xfrm>
            <a:off x="8372463" y="4768550"/>
            <a:ext cx="2396490" cy="2396490"/>
          </a:xfrm>
          <a:custGeom>
            <a:rect b="b" l="l" r="r" t="t"/>
            <a:pathLst>
              <a:path extrusionOk="0" h="3195320" w="3195320">
                <a:moveTo>
                  <a:pt x="0" y="1597660"/>
                </a:moveTo>
                <a:cubicBezTo>
                  <a:pt x="0" y="715264"/>
                  <a:pt x="715264" y="0"/>
                  <a:pt x="1597660" y="0"/>
                </a:cubicBezTo>
                <a:cubicBezTo>
                  <a:pt x="2480056" y="0"/>
                  <a:pt x="3195320" y="715264"/>
                  <a:pt x="3195320" y="1597660"/>
                </a:cubicBezTo>
                <a:cubicBezTo>
                  <a:pt x="3195320" y="2480056"/>
                  <a:pt x="2480056" y="3195320"/>
                  <a:pt x="1597660" y="3195320"/>
                </a:cubicBezTo>
                <a:cubicBezTo>
                  <a:pt x="715264" y="3195320"/>
                  <a:pt x="0" y="2479929"/>
                  <a:pt x="0" y="159766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"/>
          <p:cNvSpPr/>
          <p:nvPr/>
        </p:nvSpPr>
        <p:spPr>
          <a:xfrm>
            <a:off x="13776963" y="4768550"/>
            <a:ext cx="2396490" cy="2396490"/>
          </a:xfrm>
          <a:custGeom>
            <a:rect b="b" l="l" r="r" t="t"/>
            <a:pathLst>
              <a:path extrusionOk="0" h="3195320" w="3195320">
                <a:moveTo>
                  <a:pt x="0" y="1597660"/>
                </a:moveTo>
                <a:cubicBezTo>
                  <a:pt x="0" y="715264"/>
                  <a:pt x="715264" y="0"/>
                  <a:pt x="1597660" y="0"/>
                </a:cubicBezTo>
                <a:cubicBezTo>
                  <a:pt x="2480056" y="0"/>
                  <a:pt x="3195320" y="715264"/>
                  <a:pt x="3195320" y="1597660"/>
                </a:cubicBezTo>
                <a:cubicBezTo>
                  <a:pt x="3195320" y="2480056"/>
                  <a:pt x="2480056" y="3195320"/>
                  <a:pt x="1597660" y="3195320"/>
                </a:cubicBezTo>
                <a:cubicBezTo>
                  <a:pt x="715264" y="3195320"/>
                  <a:pt x="0" y="2479929"/>
                  <a:pt x="0" y="159766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"/>
          <p:cNvSpPr/>
          <p:nvPr/>
        </p:nvSpPr>
        <p:spPr>
          <a:xfrm>
            <a:off x="3536905" y="4965542"/>
            <a:ext cx="1085888" cy="1777314"/>
          </a:xfrm>
          <a:custGeom>
            <a:rect b="b" l="l" r="r" t="t"/>
            <a:pathLst>
              <a:path extrusionOk="0" h="1777314" w="1085888">
                <a:moveTo>
                  <a:pt x="0" y="0"/>
                </a:moveTo>
                <a:lnTo>
                  <a:pt x="1085888" y="0"/>
                </a:lnTo>
                <a:lnTo>
                  <a:pt x="1085888" y="1777314"/>
                </a:lnTo>
                <a:lnTo>
                  <a:pt x="0" y="17773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-207269" r="-499572" t="-23249"/>
            </a:stretch>
          </a:blipFill>
          <a:ln>
            <a:noFill/>
          </a:ln>
        </p:spPr>
      </p:sp>
      <p:sp>
        <p:nvSpPr>
          <p:cNvPr id="481" name="Google Shape;481;p3"/>
          <p:cNvSpPr/>
          <p:nvPr/>
        </p:nvSpPr>
        <p:spPr>
          <a:xfrm>
            <a:off x="14064513" y="5111858"/>
            <a:ext cx="1915389" cy="1730678"/>
          </a:xfrm>
          <a:custGeom>
            <a:rect b="b" l="l" r="r" t="t"/>
            <a:pathLst>
              <a:path extrusionOk="0" h="1730678" w="1915389">
                <a:moveTo>
                  <a:pt x="0" y="0"/>
                </a:moveTo>
                <a:lnTo>
                  <a:pt x="1915389" y="0"/>
                </a:lnTo>
                <a:lnTo>
                  <a:pt x="1915389" y="1730678"/>
                </a:lnTo>
                <a:lnTo>
                  <a:pt x="0" y="17306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488160" r="-146755" t="-35578"/>
            </a:stretch>
          </a:blipFill>
          <a:ln>
            <a:noFill/>
          </a:ln>
        </p:spPr>
      </p:sp>
      <p:sp>
        <p:nvSpPr>
          <p:cNvPr id="482" name="Google Shape;482;p3"/>
          <p:cNvSpPr/>
          <p:nvPr/>
        </p:nvSpPr>
        <p:spPr>
          <a:xfrm>
            <a:off x="8661084" y="5111858"/>
            <a:ext cx="1558599" cy="1709784"/>
          </a:xfrm>
          <a:custGeom>
            <a:rect b="b" l="l" r="r" t="t"/>
            <a:pathLst>
              <a:path extrusionOk="0" h="1709784" w="1558599">
                <a:moveTo>
                  <a:pt x="0" y="0"/>
                </a:moveTo>
                <a:lnTo>
                  <a:pt x="1558599" y="0"/>
                </a:lnTo>
                <a:lnTo>
                  <a:pt x="1558599" y="1709784"/>
                </a:lnTo>
                <a:lnTo>
                  <a:pt x="0" y="1709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-294586" r="-167558" t="-28119"/>
            </a:stretch>
          </a:blipFill>
          <a:ln>
            <a:noFill/>
          </a:ln>
        </p:spPr>
      </p:sp>
      <p:sp>
        <p:nvSpPr>
          <p:cNvPr id="483" name="Google Shape;483;p3"/>
          <p:cNvSpPr txBox="1"/>
          <p:nvPr/>
        </p:nvSpPr>
        <p:spPr>
          <a:xfrm>
            <a:off x="1161404" y="7614413"/>
            <a:ext cx="5614200" cy="1015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st="19050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Giselle</a:t>
            </a:r>
            <a:endParaRPr sz="3000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Roa </a:t>
            </a:r>
            <a:endParaRPr/>
          </a:p>
        </p:txBody>
      </p:sp>
      <p:sp>
        <p:nvSpPr>
          <p:cNvPr id="484" name="Google Shape;484;p3"/>
          <p:cNvSpPr txBox="1"/>
          <p:nvPr/>
        </p:nvSpPr>
        <p:spPr>
          <a:xfrm>
            <a:off x="7348788" y="7614413"/>
            <a:ext cx="4443900" cy="1015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st="19050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Benjamin Candia</a:t>
            </a:r>
            <a:endParaRPr/>
          </a:p>
        </p:txBody>
      </p:sp>
      <p:sp>
        <p:nvSpPr>
          <p:cNvPr id="485" name="Google Shape;485;p3"/>
          <p:cNvSpPr txBox="1"/>
          <p:nvPr/>
        </p:nvSpPr>
        <p:spPr>
          <a:xfrm>
            <a:off x="13021423" y="7571550"/>
            <a:ext cx="4443900" cy="1015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st="19050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Nicolas Moya</a:t>
            </a:r>
            <a:endParaRPr/>
          </a:p>
        </p:txBody>
      </p:sp>
      <p:sp>
        <p:nvSpPr>
          <p:cNvPr id="486" name="Google Shape;486;p3"/>
          <p:cNvSpPr txBox="1"/>
          <p:nvPr/>
        </p:nvSpPr>
        <p:spPr>
          <a:xfrm>
            <a:off x="1889045" y="8947711"/>
            <a:ext cx="44439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600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Diseño de interfaz y UX/UI.</a:t>
            </a:r>
            <a:endParaRPr i="0" sz="26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87" name="Google Shape;487;p3"/>
          <p:cNvSpPr txBox="1"/>
          <p:nvPr/>
        </p:nvSpPr>
        <p:spPr>
          <a:xfrm>
            <a:off x="8317329" y="8947700"/>
            <a:ext cx="23964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Desarrollo y Gestión</a:t>
            </a:r>
            <a:endParaRPr i="0" sz="26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88" name="Google Shape;488;p3"/>
          <p:cNvSpPr txBox="1"/>
          <p:nvPr/>
        </p:nvSpPr>
        <p:spPr>
          <a:xfrm>
            <a:off x="13776975" y="8947700"/>
            <a:ext cx="27705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Integración y </a:t>
            </a: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Líder</a:t>
            </a: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 Técnico</a:t>
            </a:r>
            <a:endParaRPr i="0" sz="26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89" name="Google Shape;489;p3"/>
          <p:cNvSpPr/>
          <p:nvPr/>
        </p:nvSpPr>
        <p:spPr>
          <a:xfrm rot="5400000">
            <a:off x="-7866619" y="6795525"/>
            <a:ext cx="19217438" cy="5104592"/>
          </a:xfrm>
          <a:custGeom>
            <a:rect b="b" l="l" r="r" t="t"/>
            <a:pathLst>
              <a:path extrusionOk="0" h="5104592" w="19217438">
                <a:moveTo>
                  <a:pt x="0" y="0"/>
                </a:moveTo>
                <a:lnTo>
                  <a:pt x="19217438" y="0"/>
                </a:lnTo>
                <a:lnTo>
                  <a:pt x="19217438" y="5104592"/>
                </a:lnTo>
                <a:lnTo>
                  <a:pt x="0" y="51045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"/>
          <p:cNvSpPr txBox="1"/>
          <p:nvPr/>
        </p:nvSpPr>
        <p:spPr>
          <a:xfrm>
            <a:off x="3067237" y="6796400"/>
            <a:ext cx="12153600" cy="28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Combinación de intereses personales con la formación de la carrera, brindando una oportunidad profesional para crear un portafolio y un desafío que nos permite trabajar en lo que nos apasiona.</a:t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32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99" name="Google Shape;499;p5"/>
          <p:cNvSpPr txBox="1"/>
          <p:nvPr/>
        </p:nvSpPr>
        <p:spPr>
          <a:xfrm>
            <a:off x="4248303" y="5815325"/>
            <a:ext cx="9345900" cy="861900"/>
          </a:xfrm>
          <a:prstGeom prst="rect">
            <a:avLst/>
          </a:prstGeom>
          <a:noFill/>
          <a:ln>
            <a:noFill/>
          </a:ln>
          <a:effectLst>
            <a:outerShdw blurRad="34290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599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INTRODUCCION</a:t>
            </a:r>
            <a:endParaRPr/>
          </a:p>
        </p:txBody>
      </p:sp>
      <p:sp>
        <p:nvSpPr>
          <p:cNvPr id="500" name="Google Shape;500;p5"/>
          <p:cNvSpPr/>
          <p:nvPr/>
        </p:nvSpPr>
        <p:spPr>
          <a:xfrm>
            <a:off x="7186184" y="1337150"/>
            <a:ext cx="3915632" cy="3915632"/>
          </a:xfrm>
          <a:custGeom>
            <a:rect b="b" l="l" r="r" t="t"/>
            <a:pathLst>
              <a:path extrusionOk="0" h="5220843" w="5220843">
                <a:moveTo>
                  <a:pt x="0" y="2610358"/>
                </a:moveTo>
                <a:cubicBezTo>
                  <a:pt x="0" y="1168654"/>
                  <a:pt x="1168654" y="0"/>
                  <a:pt x="2610358" y="0"/>
                </a:cubicBezTo>
                <a:cubicBezTo>
                  <a:pt x="4052062" y="0"/>
                  <a:pt x="5220843" y="1168654"/>
                  <a:pt x="5220843" y="2610358"/>
                </a:cubicBezTo>
                <a:cubicBezTo>
                  <a:pt x="5220843" y="4052062"/>
                  <a:pt x="4052062" y="5220843"/>
                  <a:pt x="2610358" y="5220843"/>
                </a:cubicBezTo>
                <a:cubicBezTo>
                  <a:pt x="1168654" y="5220843"/>
                  <a:pt x="0" y="4052062"/>
                  <a:pt x="0" y="2610358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"/>
          <p:cNvSpPr/>
          <p:nvPr/>
        </p:nvSpPr>
        <p:spPr>
          <a:xfrm>
            <a:off x="5244402" y="2554462"/>
            <a:ext cx="815600" cy="764498"/>
          </a:xfrm>
          <a:custGeom>
            <a:rect b="b" l="l" r="r" t="t"/>
            <a:pathLst>
              <a:path extrusionOk="0" h="764498" w="815600">
                <a:moveTo>
                  <a:pt x="0" y="0"/>
                </a:moveTo>
                <a:lnTo>
                  <a:pt x="815600" y="0"/>
                </a:lnTo>
                <a:lnTo>
                  <a:pt x="815600" y="764498"/>
                </a:lnTo>
                <a:lnTo>
                  <a:pt x="0" y="7644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2" name="Google Shape;502;p5"/>
          <p:cNvSpPr/>
          <p:nvPr/>
        </p:nvSpPr>
        <p:spPr>
          <a:xfrm>
            <a:off x="13270994" y="282248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3" name="Google Shape;503;p5"/>
          <p:cNvSpPr/>
          <p:nvPr/>
        </p:nvSpPr>
        <p:spPr>
          <a:xfrm>
            <a:off x="2526433" y="196212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4" name="Google Shape;504;p5"/>
          <p:cNvSpPr/>
          <p:nvPr/>
        </p:nvSpPr>
        <p:spPr>
          <a:xfrm>
            <a:off x="4521142" y="4092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5"/>
          <p:cNvSpPr/>
          <p:nvPr/>
        </p:nvSpPr>
        <p:spPr>
          <a:xfrm rot="1650217">
            <a:off x="941491" y="3294383"/>
            <a:ext cx="84392" cy="780193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"/>
          <p:cNvSpPr/>
          <p:nvPr/>
        </p:nvSpPr>
        <p:spPr>
          <a:xfrm>
            <a:off x="16020544" y="22143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5"/>
          <p:cNvSpPr/>
          <p:nvPr/>
        </p:nvSpPr>
        <p:spPr>
          <a:xfrm>
            <a:off x="16628665" y="367178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8" name="Google Shape;508;p5"/>
          <p:cNvSpPr/>
          <p:nvPr/>
        </p:nvSpPr>
        <p:spPr>
          <a:xfrm>
            <a:off x="1704800" y="24037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5"/>
          <p:cNvSpPr/>
          <p:nvPr/>
        </p:nvSpPr>
        <p:spPr>
          <a:xfrm>
            <a:off x="10730042" y="2360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5"/>
          <p:cNvSpPr/>
          <p:nvPr/>
        </p:nvSpPr>
        <p:spPr>
          <a:xfrm>
            <a:off x="12149900" y="44833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5"/>
          <p:cNvSpPr/>
          <p:nvPr/>
        </p:nvSpPr>
        <p:spPr>
          <a:xfrm>
            <a:off x="16713142" y="306126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5"/>
          <p:cNvSpPr/>
          <p:nvPr/>
        </p:nvSpPr>
        <p:spPr>
          <a:xfrm>
            <a:off x="-172000" y="36337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5"/>
          <p:cNvSpPr txBox="1"/>
          <p:nvPr/>
        </p:nvSpPr>
        <p:spPr>
          <a:xfrm>
            <a:off x="8679069" y="2818117"/>
            <a:ext cx="512953" cy="2603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9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/>
          </a:p>
        </p:txBody>
      </p:sp>
      <p:grpSp>
        <p:nvGrpSpPr>
          <p:cNvPr id="514" name="Google Shape;514;p5"/>
          <p:cNvGrpSpPr/>
          <p:nvPr/>
        </p:nvGrpSpPr>
        <p:grpSpPr>
          <a:xfrm>
            <a:off x="8360411" y="2489035"/>
            <a:ext cx="1567178" cy="1567178"/>
            <a:chOff x="5007123" y="2079403"/>
            <a:chExt cx="687600" cy="687600"/>
          </a:xfrm>
        </p:grpSpPr>
        <p:sp>
          <p:nvSpPr>
            <p:cNvPr id="515" name="Google Shape;515;p5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5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5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5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9" name="Google Shape;519;p5"/>
          <p:cNvSpPr/>
          <p:nvPr/>
        </p:nvSpPr>
        <p:spPr>
          <a:xfrm>
            <a:off x="8969302" y="3156566"/>
            <a:ext cx="349396" cy="232066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  <a:effectLst>
            <a:outerShdw blurRad="208060" rotWithShape="0" algn="bl">
              <a:srgbClr val="FB54F4">
                <a:alpha val="80000"/>
              </a:srgbClr>
            </a:outerShdw>
          </a:effectLst>
        </p:spPr>
        <p:txBody>
          <a:bodyPr anchorCtr="0" anchor="ctr" bIns="166425" lIns="166425" spcFirstLastPara="1" rIns="166425" wrap="square" tIns="166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48"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"/>
          <p:cNvSpPr txBox="1"/>
          <p:nvPr/>
        </p:nvSpPr>
        <p:spPr>
          <a:xfrm>
            <a:off x="3928710" y="6796400"/>
            <a:ext cx="99852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La falta de tiempo y los métodos poco motivadores se han convertido en un gran desafío para el aprendizaje actual. 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29" name="Google Shape;529;p6"/>
          <p:cNvSpPr txBox="1"/>
          <p:nvPr/>
        </p:nvSpPr>
        <p:spPr>
          <a:xfrm>
            <a:off x="4248303" y="5815325"/>
            <a:ext cx="9345900" cy="861900"/>
          </a:xfrm>
          <a:prstGeom prst="rect">
            <a:avLst/>
          </a:prstGeom>
          <a:noFill/>
          <a:ln>
            <a:noFill/>
          </a:ln>
          <a:effectLst>
            <a:outerShdw blurRad="557213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599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PROBLEMATICA</a:t>
            </a:r>
            <a:endParaRPr/>
          </a:p>
        </p:txBody>
      </p:sp>
      <p:sp>
        <p:nvSpPr>
          <p:cNvPr id="530" name="Google Shape;530;p6"/>
          <p:cNvSpPr/>
          <p:nvPr/>
        </p:nvSpPr>
        <p:spPr>
          <a:xfrm>
            <a:off x="7186200" y="1337150"/>
            <a:ext cx="3915632" cy="3915632"/>
          </a:xfrm>
          <a:custGeom>
            <a:rect b="b" l="l" r="r" t="t"/>
            <a:pathLst>
              <a:path extrusionOk="0" h="5220843" w="5220843">
                <a:moveTo>
                  <a:pt x="0" y="2610358"/>
                </a:moveTo>
                <a:cubicBezTo>
                  <a:pt x="0" y="1168654"/>
                  <a:pt x="1168654" y="0"/>
                  <a:pt x="2610358" y="0"/>
                </a:cubicBezTo>
                <a:cubicBezTo>
                  <a:pt x="4052062" y="0"/>
                  <a:pt x="5220843" y="1168654"/>
                  <a:pt x="5220843" y="2610358"/>
                </a:cubicBezTo>
                <a:cubicBezTo>
                  <a:pt x="5220843" y="4052062"/>
                  <a:pt x="4052062" y="5220843"/>
                  <a:pt x="2610358" y="5220843"/>
                </a:cubicBezTo>
                <a:cubicBezTo>
                  <a:pt x="1168654" y="5220843"/>
                  <a:pt x="0" y="4052062"/>
                  <a:pt x="0" y="2610358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6"/>
          <p:cNvSpPr/>
          <p:nvPr/>
        </p:nvSpPr>
        <p:spPr>
          <a:xfrm>
            <a:off x="5244402" y="2554462"/>
            <a:ext cx="815600" cy="764498"/>
          </a:xfrm>
          <a:custGeom>
            <a:rect b="b" l="l" r="r" t="t"/>
            <a:pathLst>
              <a:path extrusionOk="0" h="764498" w="815600">
                <a:moveTo>
                  <a:pt x="0" y="0"/>
                </a:moveTo>
                <a:lnTo>
                  <a:pt x="815600" y="0"/>
                </a:lnTo>
                <a:lnTo>
                  <a:pt x="815600" y="764498"/>
                </a:lnTo>
                <a:lnTo>
                  <a:pt x="0" y="7644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2" name="Google Shape;532;p6"/>
          <p:cNvSpPr/>
          <p:nvPr/>
        </p:nvSpPr>
        <p:spPr>
          <a:xfrm>
            <a:off x="13270994" y="282248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3" name="Google Shape;533;p6"/>
          <p:cNvSpPr/>
          <p:nvPr/>
        </p:nvSpPr>
        <p:spPr>
          <a:xfrm>
            <a:off x="2526433" y="196212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4" name="Google Shape;534;p6"/>
          <p:cNvSpPr/>
          <p:nvPr/>
        </p:nvSpPr>
        <p:spPr>
          <a:xfrm>
            <a:off x="4521142" y="4092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6"/>
          <p:cNvSpPr/>
          <p:nvPr/>
        </p:nvSpPr>
        <p:spPr>
          <a:xfrm rot="1650217">
            <a:off x="941491" y="3294383"/>
            <a:ext cx="84392" cy="780193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6"/>
          <p:cNvSpPr/>
          <p:nvPr/>
        </p:nvSpPr>
        <p:spPr>
          <a:xfrm>
            <a:off x="16020544" y="22143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6"/>
          <p:cNvSpPr/>
          <p:nvPr/>
        </p:nvSpPr>
        <p:spPr>
          <a:xfrm>
            <a:off x="16628665" y="367178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8" name="Google Shape;538;p6"/>
          <p:cNvSpPr/>
          <p:nvPr/>
        </p:nvSpPr>
        <p:spPr>
          <a:xfrm>
            <a:off x="1704800" y="24037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"/>
          <p:cNvSpPr/>
          <p:nvPr/>
        </p:nvSpPr>
        <p:spPr>
          <a:xfrm>
            <a:off x="10730042" y="2360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6"/>
          <p:cNvSpPr/>
          <p:nvPr/>
        </p:nvSpPr>
        <p:spPr>
          <a:xfrm>
            <a:off x="12149900" y="44833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6"/>
          <p:cNvSpPr/>
          <p:nvPr/>
        </p:nvSpPr>
        <p:spPr>
          <a:xfrm>
            <a:off x="16713142" y="306126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6"/>
          <p:cNvSpPr/>
          <p:nvPr/>
        </p:nvSpPr>
        <p:spPr>
          <a:xfrm>
            <a:off x="-172000" y="36337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6"/>
          <p:cNvSpPr txBox="1"/>
          <p:nvPr/>
        </p:nvSpPr>
        <p:spPr>
          <a:xfrm>
            <a:off x="8679066" y="2818117"/>
            <a:ext cx="513000" cy="26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9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/>
          </a:p>
        </p:txBody>
      </p:sp>
      <p:grpSp>
        <p:nvGrpSpPr>
          <p:cNvPr id="544" name="Google Shape;544;p6"/>
          <p:cNvGrpSpPr/>
          <p:nvPr/>
        </p:nvGrpSpPr>
        <p:grpSpPr>
          <a:xfrm>
            <a:off x="8490589" y="2320417"/>
            <a:ext cx="1306821" cy="1949097"/>
            <a:chOff x="1716825" y="1121550"/>
            <a:chExt cx="622800" cy="928938"/>
          </a:xfrm>
        </p:grpSpPr>
        <p:grpSp>
          <p:nvGrpSpPr>
            <p:cNvPr id="545" name="Google Shape;545;p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546" name="Google Shape;546;p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</p:cxnSp>
          <p:sp>
            <p:nvSpPr>
              <p:cNvPr id="547" name="Google Shape;547;p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  <p:txBody>
              <a:bodyPr anchorCtr="0" anchor="ctr" bIns="204750" lIns="204750" spcFirstLastPara="1" rIns="204750" wrap="square" tIns="2047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8" name="Google Shape;548;p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549" name="Google Shape;549;p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</p:cxnSp>
          <p:sp>
            <p:nvSpPr>
              <p:cNvPr id="550" name="Google Shape;550;p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  <p:txBody>
              <a:bodyPr anchorCtr="0" anchor="ctr" bIns="204750" lIns="204750" spcFirstLastPara="1" rIns="204750" wrap="square" tIns="2047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" name="Google Shape;551;p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552" name="Google Shape;552;p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</p:cxnSp>
          <p:sp>
            <p:nvSpPr>
              <p:cNvPr id="553" name="Google Shape;553;p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  <p:txBody>
              <a:bodyPr anchorCtr="0" anchor="ctr" bIns="204750" lIns="204750" spcFirstLastPara="1" rIns="204750" wrap="square" tIns="2047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54" name="Google Shape;554;p6"/>
            <p:cNvCxnSpPr/>
            <p:nvPr/>
          </p:nvCxnSpPr>
          <p:spPr>
            <a:xfrm>
              <a:off x="2099575" y="1571800"/>
              <a:ext cx="0" cy="312300"/>
            </a:xfrm>
            <a:prstGeom prst="straightConnector1">
              <a:avLst/>
            </a:prstGeom>
            <a:noFill/>
            <a:ln cap="flat" cmpd="sng" w="57775">
              <a:solidFill>
                <a:srgbClr val="FB54F4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173333" rotWithShape="0" algn="bl" dist="28889">
                <a:srgbClr val="FB54F4">
                  <a:alpha val="82000"/>
                </a:srgbClr>
              </a:outerShdw>
            </a:effectLst>
          </p:spPr>
        </p:cxnSp>
      </p:grpSp>
      <p:sp>
        <p:nvSpPr>
          <p:cNvPr id="555" name="Google Shape;555;p6"/>
          <p:cNvSpPr/>
          <p:nvPr/>
        </p:nvSpPr>
        <p:spPr>
          <a:xfrm>
            <a:off x="8821007" y="2650382"/>
            <a:ext cx="646500" cy="646500"/>
          </a:xfrm>
          <a:prstGeom prst="ellipse">
            <a:avLst/>
          </a:prstGeom>
          <a:noFill/>
          <a:ln cap="flat" cmpd="sng" w="57775">
            <a:solidFill>
              <a:srgbClr val="FB54F4"/>
            </a:solidFill>
            <a:prstDash val="solid"/>
            <a:round/>
            <a:headEnd len="med" w="med" type="none"/>
            <a:tailEnd len="med" w="med" type="none"/>
          </a:ln>
          <a:effectLst>
            <a:outerShdw blurRad="173333" rotWithShape="0" algn="bl" dist="28889">
              <a:srgbClr val="FB54F4">
                <a:alpha val="82000"/>
              </a:srgbClr>
            </a:outerShdw>
          </a:effectLst>
        </p:spPr>
        <p:txBody>
          <a:bodyPr anchorCtr="0" anchor="ctr" bIns="204750" lIns="204750" spcFirstLastPara="1" rIns="204750" wrap="square" tIns="204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" name="Google Shape;556;p6"/>
          <p:cNvGrpSpPr/>
          <p:nvPr/>
        </p:nvGrpSpPr>
        <p:grpSpPr>
          <a:xfrm>
            <a:off x="8916556" y="2739885"/>
            <a:ext cx="467423" cy="467423"/>
            <a:chOff x="2081650" y="4993750"/>
            <a:chExt cx="483125" cy="483125"/>
          </a:xfrm>
        </p:grpSpPr>
        <p:sp>
          <p:nvSpPr>
            <p:cNvPr id="557" name="Google Shape;557;p6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FB54F4"/>
            </a:solidFill>
            <a:ln cap="flat" cmpd="sng" w="14450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3333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38650" lIns="138650" spcFirstLastPara="1" rIns="138650" wrap="square" tIns="13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23">
                <a:solidFill>
                  <a:srgbClr val="435D74"/>
                </a:solidFill>
              </a:endParaRPr>
            </a:p>
          </p:txBody>
        </p:sp>
        <p:sp>
          <p:nvSpPr>
            <p:cNvPr id="558" name="Google Shape;558;p6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FB54F4"/>
            </a:solidFill>
            <a:ln cap="flat" cmpd="sng" w="14450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3333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38650" lIns="138650" spcFirstLastPara="1" rIns="138650" wrap="square" tIns="13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23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ac7a3a9fbd_0_1483"/>
          <p:cNvSpPr txBox="1"/>
          <p:nvPr>
            <p:ph type="title"/>
          </p:nvPr>
        </p:nvSpPr>
        <p:spPr>
          <a:xfrm>
            <a:off x="1426200" y="1749250"/>
            <a:ext cx="99624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ess Start 2P"/>
                <a:ea typeface="Press Start 2P"/>
                <a:cs typeface="Press Start 2P"/>
                <a:sym typeface="Press Start 2P"/>
              </a:rPr>
              <a:t>DESCRIPCIÓN DEL PROYECTO</a:t>
            </a:r>
            <a:endParaRPr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564" name="Google Shape;564;g3ac7a3a9fbd_0_1483"/>
          <p:cNvSpPr txBox="1"/>
          <p:nvPr>
            <p:ph idx="1" type="subTitle"/>
          </p:nvPr>
        </p:nvSpPr>
        <p:spPr>
          <a:xfrm>
            <a:off x="1426200" y="3185711"/>
            <a:ext cx="7114200" cy="3277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60400" lvl="0" marL="914400" rtl="0" algn="l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Char char="●"/>
            </a:pPr>
            <a:r>
              <a:rPr lang="en-US">
                <a:latin typeface="Orbitron"/>
                <a:ea typeface="Orbitron"/>
                <a:cs typeface="Orbitron"/>
                <a:sym typeface="Orbitron"/>
              </a:rPr>
              <a:t>Juego procedural ciberpunk con puntajes y ranking online.</a:t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-660400" lvl="0" marL="914400" rtl="0" algn="l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Char char="●"/>
            </a:pPr>
            <a:r>
              <a:rPr lang="en-US">
                <a:latin typeface="Orbitron"/>
                <a:ea typeface="Orbitron"/>
                <a:cs typeface="Orbitron"/>
                <a:sym typeface="Orbitron"/>
              </a:rPr>
              <a:t>Registra rendimiento y tiempo de cada partida.</a:t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-660400" lvl="0" marL="914400" rtl="0" algn="l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Char char="●"/>
            </a:pPr>
            <a:r>
              <a:rPr lang="en-US">
                <a:latin typeface="Orbitron"/>
                <a:ea typeface="Orbitron"/>
                <a:cs typeface="Orbitron"/>
                <a:sym typeface="Orbitron"/>
              </a:rPr>
              <a:t>Ranking web compartido que fomenta la competencia.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65" name="Google Shape;565;g3ac7a3a9fbd_0_1483"/>
          <p:cNvSpPr/>
          <p:nvPr/>
        </p:nvSpPr>
        <p:spPr>
          <a:xfrm>
            <a:off x="11395050" y="3185700"/>
            <a:ext cx="3915600" cy="3915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g3ac7a3a9fbd_0_1483"/>
          <p:cNvSpPr/>
          <p:nvPr/>
        </p:nvSpPr>
        <p:spPr>
          <a:xfrm>
            <a:off x="9574400" y="5096055"/>
            <a:ext cx="1429964" cy="1350535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3ac7a3a9fbd_0_1483"/>
          <p:cNvSpPr/>
          <p:nvPr/>
        </p:nvSpPr>
        <p:spPr>
          <a:xfrm rot="-1865276">
            <a:off x="15153706" y="2747773"/>
            <a:ext cx="778336" cy="1296987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g3ac7a3a9fbd_0_1483"/>
          <p:cNvSpPr/>
          <p:nvPr/>
        </p:nvSpPr>
        <p:spPr>
          <a:xfrm>
            <a:off x="15094300" y="5174675"/>
            <a:ext cx="475100" cy="593300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g3ac7a3a9fbd_0_1483"/>
          <p:cNvSpPr/>
          <p:nvPr/>
        </p:nvSpPr>
        <p:spPr>
          <a:xfrm>
            <a:off x="11903350" y="6600624"/>
            <a:ext cx="634241" cy="593311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g3ac7a3a9fbd_0_1483"/>
          <p:cNvSpPr/>
          <p:nvPr/>
        </p:nvSpPr>
        <p:spPr>
          <a:xfrm rot="1650174">
            <a:off x="14409735" y="7402145"/>
            <a:ext cx="65501" cy="605509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g3ac7a3a9fbd_0_1483"/>
          <p:cNvSpPr/>
          <p:nvPr/>
        </p:nvSpPr>
        <p:spPr>
          <a:xfrm>
            <a:off x="11097450" y="2901250"/>
            <a:ext cx="475100" cy="593300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3ac7a3a9fbd_0_1483"/>
          <p:cNvSpPr/>
          <p:nvPr/>
        </p:nvSpPr>
        <p:spPr>
          <a:xfrm>
            <a:off x="16386600" y="5971375"/>
            <a:ext cx="475200" cy="475200"/>
          </a:xfrm>
          <a:prstGeom prst="ellipse">
            <a:avLst/>
          </a:prstGeom>
          <a:noFill/>
          <a:ln cap="flat" cmpd="sng" w="571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g3ac7a3a9fbd_0_1483"/>
          <p:cNvSpPr/>
          <p:nvPr/>
        </p:nvSpPr>
        <p:spPr>
          <a:xfrm>
            <a:off x="13645300" y="164132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g3ac7a3a9fbd_0_1483"/>
          <p:cNvSpPr/>
          <p:nvPr/>
        </p:nvSpPr>
        <p:spPr>
          <a:xfrm>
            <a:off x="9815625" y="362412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g3ac7a3a9fbd_0_1483"/>
          <p:cNvSpPr/>
          <p:nvPr/>
        </p:nvSpPr>
        <p:spPr>
          <a:xfrm>
            <a:off x="15179750" y="821397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g3ac7a3a9fbd_0_1483"/>
          <p:cNvSpPr/>
          <p:nvPr/>
        </p:nvSpPr>
        <p:spPr>
          <a:xfrm>
            <a:off x="11572550" y="79885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7" name="Google Shape;577;g3ac7a3a9fbd_0_1483"/>
          <p:cNvGrpSpPr/>
          <p:nvPr/>
        </p:nvGrpSpPr>
        <p:grpSpPr>
          <a:xfrm>
            <a:off x="12314309" y="4108316"/>
            <a:ext cx="2077085" cy="2070335"/>
            <a:chOff x="6039282" y="1042577"/>
            <a:chExt cx="734315" cy="731929"/>
          </a:xfrm>
        </p:grpSpPr>
        <p:sp>
          <p:nvSpPr>
            <p:cNvPr id="578" name="Google Shape;578;g3ac7a3a9fbd_0_1483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g3ac7a3a9fbd_0_1483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g3ac7a3a9fbd_0_1483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g3ac7a3a9fbd_0_1483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g3ac7a3a9fbd_0_1483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g3ac7a3a9fbd_0_1483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g3ac7a3a9fbd_0_1483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g3ac7a3a9fbd_0_1483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g3ac7a3a9fbd_0_1483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g3ac7a3a9fbd_0_1483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g3ac7a3a9fbd_0_1483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g3ac7a3a9fbd_0_1483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g3ac7a3a9fbd_0_1483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g3ac7a3a9fbd_0_1483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g3ac7a3a9fbd_0_1483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g3ac7a3a9fbd_0_1483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g3ac7a3a9fbd_0_1483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g3ac7a3a9fbd_0_1483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g3ac7a3a9fbd_0_1483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g3ac7a3a9fbd_0_1483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g3ac7a3a9fbd_0_1483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" name="Google Shape;599;g3ac7a3a9fbd_0_1483"/>
          <p:cNvSpPr/>
          <p:nvPr/>
        </p:nvSpPr>
        <p:spPr>
          <a:xfrm>
            <a:off x="12967231" y="4757853"/>
            <a:ext cx="771244" cy="771244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>
              <a:schemeClr val="accent2">
                <a:alpha val="82000"/>
              </a:scheme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0" name="Google Shape;600;g3ac7a3a9fbd_0_1483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4162850" y="8473386"/>
            <a:ext cx="9962305" cy="232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ac7a3a9fbd_0_1018"/>
          <p:cNvSpPr/>
          <p:nvPr/>
        </p:nvSpPr>
        <p:spPr>
          <a:xfrm>
            <a:off x="15542944" y="-491594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0" name="Google Shape;610;g3ac7a3a9fbd_0_1018"/>
          <p:cNvSpPr/>
          <p:nvPr/>
        </p:nvSpPr>
        <p:spPr>
          <a:xfrm>
            <a:off x="14512620" y="5068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g3ac7a3a9fbd_0_1018"/>
          <p:cNvSpPr/>
          <p:nvPr/>
        </p:nvSpPr>
        <p:spPr>
          <a:xfrm>
            <a:off x="13010750" y="1140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g3ac7a3a9fbd_0_1018"/>
          <p:cNvSpPr/>
          <p:nvPr/>
        </p:nvSpPr>
        <p:spPr>
          <a:xfrm>
            <a:off x="17543048" y="482304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g3ac7a3a9fbd_0_1018"/>
          <p:cNvSpPr/>
          <p:nvPr/>
        </p:nvSpPr>
        <p:spPr>
          <a:xfrm rot="10800000">
            <a:off x="2617263" y="1012810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g3ac7a3a9fbd_0_1018"/>
          <p:cNvSpPr/>
          <p:nvPr/>
        </p:nvSpPr>
        <p:spPr>
          <a:xfrm>
            <a:off x="-695775" y="7976740"/>
            <a:ext cx="2202993" cy="2493709"/>
          </a:xfrm>
          <a:custGeom>
            <a:rect b="b" l="l" r="r" t="t"/>
            <a:pathLst>
              <a:path extrusionOk="0" h="2493709" w="2202993">
                <a:moveTo>
                  <a:pt x="0" y="0"/>
                </a:moveTo>
                <a:lnTo>
                  <a:pt x="2202992" y="0"/>
                </a:lnTo>
                <a:lnTo>
                  <a:pt x="2202992" y="2493710"/>
                </a:lnTo>
                <a:lnTo>
                  <a:pt x="0" y="2493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5" name="Google Shape;615;g3ac7a3a9fbd_0_1018"/>
          <p:cNvSpPr/>
          <p:nvPr/>
        </p:nvSpPr>
        <p:spPr>
          <a:xfrm rot="10800000">
            <a:off x="1552691" y="9711204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g3ac7a3a9fbd_0_1018"/>
          <p:cNvSpPr/>
          <p:nvPr/>
        </p:nvSpPr>
        <p:spPr>
          <a:xfrm>
            <a:off x="398000" y="1736974"/>
            <a:ext cx="649555" cy="736078"/>
          </a:xfrm>
          <a:custGeom>
            <a:rect b="b" l="l" r="r" t="t"/>
            <a:pathLst>
              <a:path extrusionOk="0" h="751100" w="806900">
                <a:moveTo>
                  <a:pt x="0" y="0"/>
                </a:moveTo>
                <a:lnTo>
                  <a:pt x="806900" y="0"/>
                </a:lnTo>
                <a:lnTo>
                  <a:pt x="806900" y="751100"/>
                </a:lnTo>
                <a:lnTo>
                  <a:pt x="0" y="751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7" name="Google Shape;617;g3ac7a3a9fbd_0_1018"/>
          <p:cNvSpPr/>
          <p:nvPr/>
        </p:nvSpPr>
        <p:spPr>
          <a:xfrm>
            <a:off x="2873296" y="160618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g3ac7a3a9fbd_0_1018"/>
          <p:cNvSpPr/>
          <p:nvPr/>
        </p:nvSpPr>
        <p:spPr>
          <a:xfrm>
            <a:off x="1235396" y="98713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g3ac7a3a9fbd_0_1018"/>
          <p:cNvSpPr/>
          <p:nvPr/>
        </p:nvSpPr>
        <p:spPr>
          <a:xfrm>
            <a:off x="8032675" y="2878584"/>
            <a:ext cx="10023000" cy="59496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g3ac7a3a9fbd_0_1018"/>
          <p:cNvSpPr/>
          <p:nvPr/>
        </p:nvSpPr>
        <p:spPr>
          <a:xfrm>
            <a:off x="8296122" y="3132033"/>
            <a:ext cx="9495600" cy="5387400"/>
          </a:xfrm>
          <a:prstGeom prst="roundRect">
            <a:avLst>
              <a:gd fmla="val 15644" name="adj"/>
            </a:avLst>
          </a:prstGeom>
          <a:noFill/>
          <a:ln cap="flat" cmpd="sng" w="90825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0" rotWithShape="0" algn="bl">
              <a:srgbClr val="FFFFFF"/>
            </a:outerShdw>
          </a:effectLst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g3ac7a3a9fbd_0_1018"/>
          <p:cNvSpPr/>
          <p:nvPr/>
        </p:nvSpPr>
        <p:spPr>
          <a:xfrm>
            <a:off x="9948423" y="2489677"/>
            <a:ext cx="6191400" cy="1286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  <a:effectLst>
            <a:outerShdw blurRad="272445" rotWithShape="0" algn="bl">
              <a:srgbClr val="FB54F4"/>
            </a:outerShdw>
          </a:effectLst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3ac7a3a9fbd_0_1018"/>
          <p:cNvSpPr/>
          <p:nvPr/>
        </p:nvSpPr>
        <p:spPr>
          <a:xfrm>
            <a:off x="723263" y="2766917"/>
            <a:ext cx="6736800" cy="59841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72"/>
          </a:p>
        </p:txBody>
      </p:sp>
      <p:sp>
        <p:nvSpPr>
          <p:cNvPr id="623" name="Google Shape;623;g3ac7a3a9fbd_0_1018"/>
          <p:cNvSpPr/>
          <p:nvPr/>
        </p:nvSpPr>
        <p:spPr>
          <a:xfrm>
            <a:off x="900334" y="3016529"/>
            <a:ext cx="6382200" cy="5467200"/>
          </a:xfrm>
          <a:prstGeom prst="roundRect">
            <a:avLst>
              <a:gd fmla="val 15644" name="adj"/>
            </a:avLst>
          </a:prstGeom>
          <a:noFill/>
          <a:ln cap="flat" cmpd="sng" w="89025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560181" rotWithShape="0" algn="bl">
              <a:srgbClr val="FFFFFF"/>
            </a:outerShdw>
          </a:effectLst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72"/>
          </a:p>
        </p:txBody>
      </p:sp>
      <p:sp>
        <p:nvSpPr>
          <p:cNvPr id="624" name="Google Shape;624;g3ac7a3a9fbd_0_1018"/>
          <p:cNvSpPr/>
          <p:nvPr/>
        </p:nvSpPr>
        <p:spPr>
          <a:xfrm>
            <a:off x="2010908" y="2383900"/>
            <a:ext cx="4161300" cy="1267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  <a:effectLst>
            <a:outerShdw blurRad="267049" rotWithShape="0" algn="bl">
              <a:srgbClr val="FB54F4"/>
            </a:outerShdw>
          </a:effectLst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g3ac7a3a9fbd_0_1018"/>
          <p:cNvSpPr/>
          <p:nvPr/>
        </p:nvSpPr>
        <p:spPr>
          <a:xfrm rot="-2175230">
            <a:off x="7414987" y="1454308"/>
            <a:ext cx="937882" cy="171093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267049" rotWithShape="0" algn="bl">
              <a:srgbClr val="4FC1F9"/>
            </a:outerShdw>
          </a:effectLst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g3ac7a3a9fbd_0_1018"/>
          <p:cNvSpPr/>
          <p:nvPr/>
        </p:nvSpPr>
        <p:spPr>
          <a:xfrm flipH="1">
            <a:off x="7128401" y="8174404"/>
            <a:ext cx="363900" cy="362400"/>
          </a:xfrm>
          <a:prstGeom prst="ellipse">
            <a:avLst/>
          </a:prstGeom>
          <a:noFill/>
          <a:ln cap="flat" cmpd="sng" w="908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36223" rotWithShape="0" algn="bl">
              <a:srgbClr val="FFFFFF"/>
            </a:outerShdw>
          </a:effectLst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g3ac7a3a9fbd_0_1018"/>
          <p:cNvSpPr txBox="1"/>
          <p:nvPr/>
        </p:nvSpPr>
        <p:spPr>
          <a:xfrm>
            <a:off x="1577500" y="570663"/>
            <a:ext cx="15435600" cy="1145400"/>
          </a:xfrm>
          <a:prstGeom prst="rect">
            <a:avLst/>
          </a:prstGeom>
          <a:noFill/>
          <a:ln>
            <a:noFill/>
          </a:ln>
          <a:effectLst>
            <a:outerShdw blurRad="728663" rotWithShape="0" algn="bl">
              <a:srgbClr val="FDA7F9"/>
            </a:outerShdw>
          </a:effectLst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OBJETIVOS</a:t>
            </a:r>
            <a:endParaRPr b="1" sz="56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28" name="Google Shape;628;g3ac7a3a9fbd_0_1018"/>
          <p:cNvSpPr txBox="1"/>
          <p:nvPr/>
        </p:nvSpPr>
        <p:spPr>
          <a:xfrm>
            <a:off x="2228961" y="2421934"/>
            <a:ext cx="3725400" cy="12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800" lIns="106800" spcFirstLastPara="1" rIns="106800" wrap="square" tIns="10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4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Objetivo general</a:t>
            </a:r>
            <a:endParaRPr b="1" sz="294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29" name="Google Shape;629;g3ac7a3a9fbd_0_1018"/>
          <p:cNvSpPr txBox="1"/>
          <p:nvPr/>
        </p:nvSpPr>
        <p:spPr>
          <a:xfrm>
            <a:off x="1430374" y="4318919"/>
            <a:ext cx="53226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800" lIns="106800" spcFirstLastPara="1" rIns="106800" wrap="square" tIns="1068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76"/>
              </a:spcBef>
              <a:spcAft>
                <a:spcPts val="0"/>
              </a:spcAft>
              <a:buNone/>
            </a:pPr>
            <a:r>
              <a:rPr lang="en-US" sz="2744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Optimizar los métodos de enseñanza con el fin de promover el desarrollo del aprendizaje en las nuevas generaciones.</a:t>
            </a:r>
            <a:endParaRPr sz="2744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just">
              <a:spcBef>
                <a:spcPts val="1176"/>
              </a:spcBef>
              <a:spcAft>
                <a:spcPts val="0"/>
              </a:spcAft>
              <a:buNone/>
            </a:pPr>
            <a:r>
              <a:t/>
            </a:r>
            <a:endParaRPr sz="2744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30" name="Google Shape;630;g3ac7a3a9fbd_0_1018"/>
          <p:cNvSpPr txBox="1"/>
          <p:nvPr/>
        </p:nvSpPr>
        <p:spPr>
          <a:xfrm>
            <a:off x="10157757" y="2430550"/>
            <a:ext cx="5772300" cy="12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950" lIns="108950" spcFirstLastPara="1" rIns="108950" wrap="square" tIns="108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Objetivos especificos</a:t>
            </a:r>
            <a:endParaRPr b="1"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31" name="Google Shape;631;g3ac7a3a9fbd_0_1018"/>
          <p:cNvSpPr txBox="1"/>
          <p:nvPr/>
        </p:nvSpPr>
        <p:spPr>
          <a:xfrm>
            <a:off x="8642063" y="3818925"/>
            <a:ext cx="8946000" cy="40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950" lIns="108950" spcFirstLastPara="1" rIns="108950" wrap="square" tIns="108950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Desarrollar un algoritmo de generación procedural para la creación dinámica de niveles. 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Implementar fórmulas matemáticas para controlar la variabilidad de los niveles.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Diseñar la lógica del juego y sus mecánicas principales.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Implementar un sistema de medición y registro del puntaje del jugador.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9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METODOLOGIA CASCADA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641" name="Google Shape;641;p29"/>
          <p:cNvSpPr/>
          <p:nvPr/>
        </p:nvSpPr>
        <p:spPr>
          <a:xfrm>
            <a:off x="17807400" y="5414600"/>
            <a:ext cx="659676" cy="823798"/>
          </a:xfrm>
          <a:custGeom>
            <a:rect b="b" l="l" r="r" t="t"/>
            <a:pathLst>
              <a:path extrusionOk="0" h="823798" w="659676">
                <a:moveTo>
                  <a:pt x="0" y="0"/>
                </a:moveTo>
                <a:lnTo>
                  <a:pt x="659676" y="0"/>
                </a:lnTo>
                <a:lnTo>
                  <a:pt x="659676" y="823798"/>
                </a:lnTo>
                <a:lnTo>
                  <a:pt x="0" y="8237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2" name="Google Shape;642;p29"/>
          <p:cNvSpPr/>
          <p:nvPr/>
        </p:nvSpPr>
        <p:spPr>
          <a:xfrm>
            <a:off x="17196894" y="7532256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3" name="Google Shape;643;p29"/>
          <p:cNvSpPr/>
          <p:nvPr/>
        </p:nvSpPr>
        <p:spPr>
          <a:xfrm>
            <a:off x="15665426" y="9754777"/>
            <a:ext cx="831746" cy="865845"/>
          </a:xfrm>
          <a:custGeom>
            <a:rect b="b" l="l" r="r" t="t"/>
            <a:pathLst>
              <a:path extrusionOk="0" h="865845" w="831746">
                <a:moveTo>
                  <a:pt x="0" y="0"/>
                </a:moveTo>
                <a:lnTo>
                  <a:pt x="831746" y="0"/>
                </a:lnTo>
                <a:lnTo>
                  <a:pt x="831746" y="865846"/>
                </a:lnTo>
                <a:lnTo>
                  <a:pt x="0" y="865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4" name="Google Shape;644;p29"/>
          <p:cNvSpPr/>
          <p:nvPr/>
        </p:nvSpPr>
        <p:spPr>
          <a:xfrm>
            <a:off x="18114650" y="68483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9"/>
          <p:cNvSpPr/>
          <p:nvPr/>
        </p:nvSpPr>
        <p:spPr>
          <a:xfrm>
            <a:off x="-739465" y="1078774"/>
            <a:ext cx="2007788" cy="2272793"/>
          </a:xfrm>
          <a:custGeom>
            <a:rect b="b" l="l" r="r" t="t"/>
            <a:pathLst>
              <a:path extrusionOk="0" h="2272793" w="2007788">
                <a:moveTo>
                  <a:pt x="0" y="0"/>
                </a:moveTo>
                <a:lnTo>
                  <a:pt x="2007788" y="0"/>
                </a:lnTo>
                <a:lnTo>
                  <a:pt x="2007788" y="2272794"/>
                </a:lnTo>
                <a:lnTo>
                  <a:pt x="0" y="22727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6" name="Google Shape;646;p29"/>
          <p:cNvSpPr/>
          <p:nvPr/>
        </p:nvSpPr>
        <p:spPr>
          <a:xfrm>
            <a:off x="1235976" y="1986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9"/>
          <p:cNvSpPr/>
          <p:nvPr/>
        </p:nvSpPr>
        <p:spPr>
          <a:xfrm>
            <a:off x="6546428" y="3018160"/>
            <a:ext cx="5194173" cy="5194173"/>
          </a:xfrm>
          <a:custGeom>
            <a:rect b="b" l="l" r="r" t="t"/>
            <a:pathLst>
              <a:path extrusionOk="0" h="6925564" w="6925564">
                <a:moveTo>
                  <a:pt x="0" y="3462782"/>
                </a:moveTo>
                <a:cubicBezTo>
                  <a:pt x="0" y="1550289"/>
                  <a:pt x="1550289" y="0"/>
                  <a:pt x="3462782" y="0"/>
                </a:cubicBezTo>
                <a:cubicBezTo>
                  <a:pt x="5375275" y="0"/>
                  <a:pt x="6925564" y="1550289"/>
                  <a:pt x="6925564" y="3462782"/>
                </a:cubicBezTo>
                <a:cubicBezTo>
                  <a:pt x="6925564" y="5375275"/>
                  <a:pt x="5375275" y="6925564"/>
                  <a:pt x="3462782" y="6925564"/>
                </a:cubicBezTo>
                <a:cubicBezTo>
                  <a:pt x="1550289" y="6925564"/>
                  <a:pt x="0" y="5375275"/>
                  <a:pt x="0" y="3462782"/>
                </a:cubicBezTo>
                <a:close/>
              </a:path>
            </a:pathLst>
          </a:custGeom>
          <a:solidFill>
            <a:srgbClr val="0F1524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8" name="Google Shape;648;p29"/>
          <p:cNvCxnSpPr/>
          <p:nvPr/>
        </p:nvCxnSpPr>
        <p:spPr>
          <a:xfrm rot="2238907">
            <a:off x="6516445" y="5582659"/>
            <a:ext cx="5269809" cy="0"/>
          </a:xfrm>
          <a:prstGeom prst="straightConnector1">
            <a:avLst/>
          </a:prstGeom>
          <a:noFill/>
          <a:ln cap="rnd" cmpd="sng" w="19050">
            <a:solidFill>
              <a:srgbClr val="FDA7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9" name="Google Shape;649;p29"/>
          <p:cNvCxnSpPr/>
          <p:nvPr/>
        </p:nvCxnSpPr>
        <p:spPr>
          <a:xfrm rot="8556263">
            <a:off x="6514374" y="5582659"/>
            <a:ext cx="5273952" cy="0"/>
          </a:xfrm>
          <a:prstGeom prst="straightConnector1">
            <a:avLst/>
          </a:prstGeom>
          <a:noFill/>
          <a:ln cap="rnd" cmpd="sng" w="19050">
            <a:solidFill>
              <a:srgbClr val="FDA7F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0" name="Google Shape;650;p29"/>
          <p:cNvSpPr/>
          <p:nvPr/>
        </p:nvSpPr>
        <p:spPr>
          <a:xfrm>
            <a:off x="7520988" y="3992234"/>
            <a:ext cx="3246025" cy="3246025"/>
          </a:xfrm>
          <a:custGeom>
            <a:rect b="b" l="l" r="r" t="t"/>
            <a:pathLst>
              <a:path extrusionOk="0" h="4328033" w="4328033">
                <a:moveTo>
                  <a:pt x="0" y="2163953"/>
                </a:moveTo>
                <a:cubicBezTo>
                  <a:pt x="0" y="968883"/>
                  <a:pt x="968883" y="0"/>
                  <a:pt x="2163953" y="0"/>
                </a:cubicBezTo>
                <a:cubicBezTo>
                  <a:pt x="3359023" y="0"/>
                  <a:pt x="4328033" y="968883"/>
                  <a:pt x="4328033" y="2163953"/>
                </a:cubicBezTo>
                <a:cubicBezTo>
                  <a:pt x="4328033" y="3359023"/>
                  <a:pt x="3359150" y="4328033"/>
                  <a:pt x="2163953" y="4328033"/>
                </a:cubicBezTo>
                <a:cubicBezTo>
                  <a:pt x="968756" y="4328033"/>
                  <a:pt x="0" y="3359150"/>
                  <a:pt x="0" y="2163953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9"/>
          <p:cNvSpPr txBox="1"/>
          <p:nvPr/>
        </p:nvSpPr>
        <p:spPr>
          <a:xfrm>
            <a:off x="12366475" y="3219184"/>
            <a:ext cx="33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Diseño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2" name="Google Shape;652;p29"/>
          <p:cNvSpPr txBox="1"/>
          <p:nvPr/>
        </p:nvSpPr>
        <p:spPr>
          <a:xfrm>
            <a:off x="12366475" y="3817234"/>
            <a:ext cx="44037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Mecánicas del juego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Arquitectura API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3" name="Google Shape;653;p29"/>
          <p:cNvSpPr txBox="1"/>
          <p:nvPr/>
        </p:nvSpPr>
        <p:spPr>
          <a:xfrm>
            <a:off x="12366475" y="6374834"/>
            <a:ext cx="33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Entrega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4" name="Google Shape;654;p29"/>
          <p:cNvSpPr txBox="1"/>
          <p:nvPr/>
        </p:nvSpPr>
        <p:spPr>
          <a:xfrm>
            <a:off x="12366475" y="6972884"/>
            <a:ext cx="4403700" cy="12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Pruebas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Publicación (Itch.io + Render)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5" name="Google Shape;655;p29"/>
          <p:cNvSpPr txBox="1"/>
          <p:nvPr/>
        </p:nvSpPr>
        <p:spPr>
          <a:xfrm>
            <a:off x="2611175" y="3219184"/>
            <a:ext cx="33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Planificación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6" name="Google Shape;656;p29"/>
          <p:cNvSpPr txBox="1"/>
          <p:nvPr/>
        </p:nvSpPr>
        <p:spPr>
          <a:xfrm>
            <a:off x="1517975" y="3817234"/>
            <a:ext cx="44037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Alcance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Roles y tiempos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7" name="Google Shape;657;p29"/>
          <p:cNvSpPr txBox="1"/>
          <p:nvPr/>
        </p:nvSpPr>
        <p:spPr>
          <a:xfrm>
            <a:off x="1730675" y="6374825"/>
            <a:ext cx="419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Implementación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8" name="Google Shape;658;p29"/>
          <p:cNvSpPr txBox="1"/>
          <p:nvPr/>
        </p:nvSpPr>
        <p:spPr>
          <a:xfrm>
            <a:off x="1517975" y="6972884"/>
            <a:ext cx="4403700" cy="16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Construcción según lo diseñado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Integración progresiva de módulos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9" name="Google Shape;659;p29"/>
          <p:cNvSpPr/>
          <p:nvPr/>
        </p:nvSpPr>
        <p:spPr>
          <a:xfrm>
            <a:off x="6877500" y="3831734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9"/>
          <p:cNvSpPr/>
          <p:nvPr/>
        </p:nvSpPr>
        <p:spPr>
          <a:xfrm>
            <a:off x="6877500" y="6975050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9"/>
          <p:cNvSpPr/>
          <p:nvPr/>
        </p:nvSpPr>
        <p:spPr>
          <a:xfrm>
            <a:off x="11014900" y="3831734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9"/>
          <p:cNvSpPr/>
          <p:nvPr/>
        </p:nvSpPr>
        <p:spPr>
          <a:xfrm>
            <a:off x="11014900" y="6975050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29"/>
          <p:cNvGrpSpPr/>
          <p:nvPr/>
        </p:nvGrpSpPr>
        <p:grpSpPr>
          <a:xfrm>
            <a:off x="8368857" y="4810036"/>
            <a:ext cx="1550287" cy="1545249"/>
            <a:chOff x="6039282" y="1042577"/>
            <a:chExt cx="734315" cy="731929"/>
          </a:xfrm>
        </p:grpSpPr>
        <p:sp>
          <p:nvSpPr>
            <p:cNvPr id="664" name="Google Shape;664;p29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6" name="Google Shape;666;p29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7" name="Google Shape;667;p29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0" name="Google Shape;670;p29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</p:grpSp>
      <p:sp>
        <p:nvSpPr>
          <p:cNvPr id="685" name="Google Shape;685;p29"/>
          <p:cNvSpPr/>
          <p:nvPr/>
        </p:nvSpPr>
        <p:spPr>
          <a:xfrm>
            <a:off x="8856082" y="5294794"/>
            <a:ext cx="575571" cy="575571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56875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170620" rotWithShape="0" algn="bl">
              <a:srgbClr val="FB54F4">
                <a:alpha val="82000"/>
              </a:srgbClr>
            </a:outerShdw>
          </a:effectLst>
        </p:spPr>
        <p:txBody>
          <a:bodyPr anchorCtr="0" anchor="ctr" bIns="136475" lIns="136475" spcFirstLastPara="1" rIns="136475" wrap="square" tIns="136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89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3aa92c1cf8c_1_0"/>
          <p:cNvSpPr/>
          <p:nvPr/>
        </p:nvSpPr>
        <p:spPr>
          <a:xfrm>
            <a:off x="15542944" y="-491594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95" name="Google Shape;695;g3aa92c1cf8c_1_0"/>
          <p:cNvSpPr/>
          <p:nvPr/>
        </p:nvSpPr>
        <p:spPr>
          <a:xfrm>
            <a:off x="14512620" y="5068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g3aa92c1cf8c_1_0"/>
          <p:cNvSpPr/>
          <p:nvPr/>
        </p:nvSpPr>
        <p:spPr>
          <a:xfrm>
            <a:off x="13010750" y="1140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g3aa92c1cf8c_1_0"/>
          <p:cNvSpPr/>
          <p:nvPr/>
        </p:nvSpPr>
        <p:spPr>
          <a:xfrm>
            <a:off x="17543048" y="482304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g3aa92c1cf8c_1_0"/>
          <p:cNvSpPr/>
          <p:nvPr/>
        </p:nvSpPr>
        <p:spPr>
          <a:xfrm rot="10800000">
            <a:off x="2617263" y="1012810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g3aa92c1cf8c_1_0"/>
          <p:cNvSpPr/>
          <p:nvPr/>
        </p:nvSpPr>
        <p:spPr>
          <a:xfrm>
            <a:off x="-806450" y="7976740"/>
            <a:ext cx="2202993" cy="2493709"/>
          </a:xfrm>
          <a:custGeom>
            <a:rect b="b" l="l" r="r" t="t"/>
            <a:pathLst>
              <a:path extrusionOk="0" h="2493709" w="2202993">
                <a:moveTo>
                  <a:pt x="0" y="0"/>
                </a:moveTo>
                <a:lnTo>
                  <a:pt x="2202992" y="0"/>
                </a:lnTo>
                <a:lnTo>
                  <a:pt x="2202992" y="2493710"/>
                </a:lnTo>
                <a:lnTo>
                  <a:pt x="0" y="2493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00" name="Google Shape;700;g3aa92c1cf8c_1_0"/>
          <p:cNvSpPr/>
          <p:nvPr/>
        </p:nvSpPr>
        <p:spPr>
          <a:xfrm rot="10800000">
            <a:off x="1552691" y="9711204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g3aa92c1cf8c_1_0"/>
          <p:cNvSpPr/>
          <p:nvPr/>
        </p:nvSpPr>
        <p:spPr>
          <a:xfrm rot="10800000">
            <a:off x="544514" y="757225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g3aa92c1cf8c_1_0"/>
          <p:cNvSpPr/>
          <p:nvPr/>
        </p:nvSpPr>
        <p:spPr>
          <a:xfrm>
            <a:off x="12560700" y="5219526"/>
            <a:ext cx="3975545" cy="807529"/>
          </a:xfrm>
          <a:custGeom>
            <a:rect b="b" l="l" r="r" t="t"/>
            <a:pathLst>
              <a:path extrusionOk="0" h="1076706" w="5300726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4762373" y="0"/>
                </a:lnTo>
                <a:cubicBezTo>
                  <a:pt x="5059680" y="0"/>
                  <a:pt x="5300726" y="241046"/>
                  <a:pt x="5300726" y="538353"/>
                </a:cubicBezTo>
                <a:cubicBezTo>
                  <a:pt x="5300726" y="835660"/>
                  <a:pt x="5059680" y="1076706"/>
                  <a:pt x="4762373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g3aa92c1cf8c_1_0"/>
          <p:cNvSpPr/>
          <p:nvPr/>
        </p:nvSpPr>
        <p:spPr>
          <a:xfrm>
            <a:off x="7156200" y="5219526"/>
            <a:ext cx="3975545" cy="807529"/>
          </a:xfrm>
          <a:custGeom>
            <a:rect b="b" l="l" r="r" t="t"/>
            <a:pathLst>
              <a:path extrusionOk="0" h="1076706" w="5300726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4762373" y="0"/>
                </a:lnTo>
                <a:cubicBezTo>
                  <a:pt x="5059680" y="0"/>
                  <a:pt x="5300726" y="241046"/>
                  <a:pt x="5300726" y="538353"/>
                </a:cubicBezTo>
                <a:cubicBezTo>
                  <a:pt x="5300726" y="835660"/>
                  <a:pt x="5059680" y="1076706"/>
                  <a:pt x="4762373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g3aa92c1cf8c_1_0"/>
          <p:cNvSpPr/>
          <p:nvPr/>
        </p:nvSpPr>
        <p:spPr>
          <a:xfrm>
            <a:off x="1751700" y="5219526"/>
            <a:ext cx="3975545" cy="807529"/>
          </a:xfrm>
          <a:custGeom>
            <a:rect b="b" l="l" r="r" t="t"/>
            <a:pathLst>
              <a:path extrusionOk="0" h="1076706" w="5300726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4762373" y="0"/>
                </a:lnTo>
                <a:cubicBezTo>
                  <a:pt x="5059680" y="0"/>
                  <a:pt x="5300726" y="241046"/>
                  <a:pt x="5300726" y="538353"/>
                </a:cubicBezTo>
                <a:cubicBezTo>
                  <a:pt x="5300726" y="835660"/>
                  <a:pt x="5059680" y="1076706"/>
                  <a:pt x="4762373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g3aa92c1cf8c_1_0"/>
          <p:cNvSpPr txBox="1"/>
          <p:nvPr/>
        </p:nvSpPr>
        <p:spPr>
          <a:xfrm>
            <a:off x="12920825" y="5433101"/>
            <a:ext cx="32553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GAME</a:t>
            </a:r>
            <a:endParaRPr sz="31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06" name="Google Shape;706;g3aa92c1cf8c_1_0"/>
          <p:cNvSpPr txBox="1"/>
          <p:nvPr/>
        </p:nvSpPr>
        <p:spPr>
          <a:xfrm>
            <a:off x="1517625" y="6385076"/>
            <a:ext cx="4443900" cy="18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9370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Orbitron"/>
              <a:buChar char="●"/>
            </a:pPr>
            <a:r>
              <a:rPr lang="en-US" sz="2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Publicación oficial</a:t>
            </a:r>
            <a:endParaRPr sz="2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9370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Orbitron"/>
              <a:buChar char="●"/>
            </a:pPr>
            <a:r>
              <a:rPr lang="en-US" sz="2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Comentarios y discusiones</a:t>
            </a:r>
            <a:endParaRPr sz="2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9370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Orbitron"/>
              <a:buChar char="●"/>
            </a:pPr>
            <a:r>
              <a:rPr lang="en-US" sz="2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Demo completa</a:t>
            </a:r>
            <a:endParaRPr sz="2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07" name="Google Shape;707;g3aa92c1cf8c_1_0"/>
          <p:cNvSpPr txBox="1"/>
          <p:nvPr/>
        </p:nvSpPr>
        <p:spPr>
          <a:xfrm>
            <a:off x="7358375" y="5479300"/>
            <a:ext cx="357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LANDING/API</a:t>
            </a:r>
            <a:endParaRPr b="1" sz="2500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08" name="Google Shape;708;g3aa92c1cf8c_1_0"/>
          <p:cNvSpPr txBox="1"/>
          <p:nvPr/>
        </p:nvSpPr>
        <p:spPr>
          <a:xfrm>
            <a:off x="6922125" y="6385076"/>
            <a:ext cx="44439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Landing publicitaria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API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Render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09" name="Google Shape;709;g3aa92c1cf8c_1_0"/>
          <p:cNvSpPr txBox="1"/>
          <p:nvPr/>
        </p:nvSpPr>
        <p:spPr>
          <a:xfrm>
            <a:off x="12326625" y="6385075"/>
            <a:ext cx="45558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Mapas procedurales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Integración API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Escalable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10" name="Google Shape;710;g3aa92c1cf8c_1_0"/>
          <p:cNvSpPr/>
          <p:nvPr/>
        </p:nvSpPr>
        <p:spPr>
          <a:xfrm>
            <a:off x="2998850" y="3040900"/>
            <a:ext cx="1682306" cy="1683068"/>
          </a:xfrm>
          <a:custGeom>
            <a:rect b="b" l="l" r="r" t="t"/>
            <a:pathLst>
              <a:path extrusionOk="0" h="2244090" w="2243074">
                <a:moveTo>
                  <a:pt x="0" y="1122045"/>
                </a:moveTo>
                <a:cubicBezTo>
                  <a:pt x="0" y="502285"/>
                  <a:pt x="502158" y="0"/>
                  <a:pt x="1121537" y="0"/>
                </a:cubicBezTo>
                <a:cubicBezTo>
                  <a:pt x="1740916" y="0"/>
                  <a:pt x="2243074" y="502285"/>
                  <a:pt x="2243074" y="1122045"/>
                </a:cubicBezTo>
                <a:cubicBezTo>
                  <a:pt x="2243074" y="1741805"/>
                  <a:pt x="1740916" y="2244090"/>
                  <a:pt x="1121537" y="2244090"/>
                </a:cubicBezTo>
                <a:cubicBezTo>
                  <a:pt x="502158" y="2244090"/>
                  <a:pt x="0" y="1741678"/>
                  <a:pt x="0" y="112204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g3aa92c1cf8c_1_0"/>
          <p:cNvSpPr/>
          <p:nvPr/>
        </p:nvSpPr>
        <p:spPr>
          <a:xfrm>
            <a:off x="8353138" y="3040888"/>
            <a:ext cx="1682305" cy="1683068"/>
          </a:xfrm>
          <a:custGeom>
            <a:rect b="b" l="l" r="r" t="t"/>
            <a:pathLst>
              <a:path extrusionOk="0" h="2244090" w="2243074">
                <a:moveTo>
                  <a:pt x="0" y="1122045"/>
                </a:moveTo>
                <a:cubicBezTo>
                  <a:pt x="0" y="502285"/>
                  <a:pt x="502158" y="0"/>
                  <a:pt x="1121537" y="0"/>
                </a:cubicBezTo>
                <a:cubicBezTo>
                  <a:pt x="1740916" y="0"/>
                  <a:pt x="2243074" y="502285"/>
                  <a:pt x="2243074" y="1122045"/>
                </a:cubicBezTo>
                <a:cubicBezTo>
                  <a:pt x="2243074" y="1741805"/>
                  <a:pt x="1740916" y="2244090"/>
                  <a:pt x="1121537" y="2244090"/>
                </a:cubicBezTo>
                <a:cubicBezTo>
                  <a:pt x="502158" y="2244090"/>
                  <a:pt x="0" y="1741678"/>
                  <a:pt x="0" y="112204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g3aa92c1cf8c_1_0"/>
          <p:cNvSpPr/>
          <p:nvPr/>
        </p:nvSpPr>
        <p:spPr>
          <a:xfrm>
            <a:off x="13707425" y="3040900"/>
            <a:ext cx="1682305" cy="1683068"/>
          </a:xfrm>
          <a:custGeom>
            <a:rect b="b" l="l" r="r" t="t"/>
            <a:pathLst>
              <a:path extrusionOk="0" h="2244090" w="2243074">
                <a:moveTo>
                  <a:pt x="0" y="1122045"/>
                </a:moveTo>
                <a:cubicBezTo>
                  <a:pt x="0" y="502285"/>
                  <a:pt x="502158" y="0"/>
                  <a:pt x="1121537" y="0"/>
                </a:cubicBezTo>
                <a:cubicBezTo>
                  <a:pt x="1740916" y="0"/>
                  <a:pt x="2243074" y="502285"/>
                  <a:pt x="2243074" y="1122045"/>
                </a:cubicBezTo>
                <a:cubicBezTo>
                  <a:pt x="2243074" y="1741805"/>
                  <a:pt x="1740916" y="2244090"/>
                  <a:pt x="1121537" y="2244090"/>
                </a:cubicBezTo>
                <a:cubicBezTo>
                  <a:pt x="502158" y="2244090"/>
                  <a:pt x="0" y="1741678"/>
                  <a:pt x="0" y="112204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g3aa92c1cf8c_1_0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ENTREGABLES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714" name="Google Shape;714;g3aa92c1cf8c_1_0"/>
          <p:cNvGrpSpPr/>
          <p:nvPr/>
        </p:nvGrpSpPr>
        <p:grpSpPr>
          <a:xfrm>
            <a:off x="14170017" y="3480717"/>
            <a:ext cx="757115" cy="746197"/>
            <a:chOff x="-64774725" y="1916550"/>
            <a:chExt cx="319000" cy="314400"/>
          </a:xfrm>
        </p:grpSpPr>
        <p:sp>
          <p:nvSpPr>
            <p:cNvPr id="715" name="Google Shape;715;g3aa92c1cf8c_1_0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34522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87575" lIns="187575" spcFirstLastPara="1" rIns="187575" wrap="square" tIns="187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g3aa92c1cf8c_1_0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34522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87575" lIns="187575" spcFirstLastPara="1" rIns="187575" wrap="square" tIns="187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" name="Google Shape;717;g3aa92c1cf8c_1_0"/>
          <p:cNvGrpSpPr/>
          <p:nvPr/>
        </p:nvGrpSpPr>
        <p:grpSpPr>
          <a:xfrm>
            <a:off x="8815742" y="3502856"/>
            <a:ext cx="757094" cy="759138"/>
            <a:chOff x="-44528075" y="1982825"/>
            <a:chExt cx="300900" cy="301700"/>
          </a:xfrm>
        </p:grpSpPr>
        <p:sp>
          <p:nvSpPr>
            <p:cNvPr id="718" name="Google Shape;718;g3aa92c1cf8c_1_0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g3aa92c1cf8c_1_0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g3aa92c1cf8c_1_0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g3aa92c1cf8c_1_0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g3aa92c1cf8c_1_0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g3aa92c1cf8c_1_0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g3aa92c1cf8c_1_0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" name="Google Shape;725;g3aa92c1cf8c_1_0"/>
          <p:cNvSpPr/>
          <p:nvPr/>
        </p:nvSpPr>
        <p:spPr>
          <a:xfrm>
            <a:off x="3418112" y="3450062"/>
            <a:ext cx="814589" cy="807519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  <a:effectLst>
            <a:outerShdw blurRad="208060" rotWithShape="0" algn="bl">
              <a:srgbClr val="FB54F4">
                <a:alpha val="80000"/>
              </a:srgbClr>
            </a:outerShdw>
          </a:effectLst>
        </p:spPr>
        <p:txBody>
          <a:bodyPr anchorCtr="0" anchor="ctr" bIns="110975" lIns="110975" spcFirstLastPara="1" rIns="110975" wrap="square" tIns="110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48">
              <a:solidFill>
                <a:srgbClr val="435D74"/>
              </a:solidFill>
            </a:endParaRPr>
          </a:p>
        </p:txBody>
      </p:sp>
      <p:sp>
        <p:nvSpPr>
          <p:cNvPr id="726" name="Google Shape;726;g3aa92c1cf8c_1_0"/>
          <p:cNvSpPr txBox="1"/>
          <p:nvPr/>
        </p:nvSpPr>
        <p:spPr>
          <a:xfrm>
            <a:off x="2141268" y="5433101"/>
            <a:ext cx="32553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ITCH.IO</a:t>
            </a:r>
            <a:endParaRPr sz="31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27" name="Google Shape;727;g3aa92c1cf8c_1_0"/>
          <p:cNvSpPr/>
          <p:nvPr/>
        </p:nvSpPr>
        <p:spPr>
          <a:xfrm>
            <a:off x="451546" y="1744952"/>
            <a:ext cx="806900" cy="751100"/>
          </a:xfrm>
          <a:custGeom>
            <a:rect b="b" l="l" r="r" t="t"/>
            <a:pathLst>
              <a:path extrusionOk="0" h="751100" w="806900">
                <a:moveTo>
                  <a:pt x="0" y="0"/>
                </a:moveTo>
                <a:lnTo>
                  <a:pt x="806900" y="0"/>
                </a:lnTo>
                <a:lnTo>
                  <a:pt x="806900" y="751100"/>
                </a:lnTo>
                <a:lnTo>
                  <a:pt x="0" y="751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28" name="Google Shape;728;g3aa92c1cf8c_1_0"/>
          <p:cNvSpPr/>
          <p:nvPr/>
        </p:nvSpPr>
        <p:spPr>
          <a:xfrm>
            <a:off x="2873296" y="160618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g3aa92c1cf8c_1_0"/>
          <p:cNvSpPr/>
          <p:nvPr/>
        </p:nvSpPr>
        <p:spPr>
          <a:xfrm>
            <a:off x="1235396" y="98713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Neon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DA7F9"/>
      </a:accent1>
      <a:accent2>
        <a:srgbClr val="FB54F4"/>
      </a:accent2>
      <a:accent3>
        <a:srgbClr val="4FC1F9"/>
      </a:accent3>
      <a:accent4>
        <a:srgbClr val="5F3F9E"/>
      </a:accent4>
      <a:accent5>
        <a:srgbClr val="2B3880"/>
      </a:accent5>
      <a:accent6>
        <a:srgbClr val="0F152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